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6" r:id="rId3"/>
    <p:sldId id="278" r:id="rId4"/>
    <p:sldId id="277" r:id="rId5"/>
    <p:sldId id="279" r:id="rId6"/>
    <p:sldId id="258" r:id="rId7"/>
    <p:sldId id="257" r:id="rId8"/>
    <p:sldId id="259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60" r:id="rId19"/>
    <p:sldId id="261" r:id="rId20"/>
    <p:sldId id="265" r:id="rId21"/>
    <p:sldId id="262" r:id="rId22"/>
    <p:sldId id="263" r:id="rId23"/>
    <p:sldId id="27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D63D97-E877-4A0B-8452-5097CC2B68EE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69E1DB1-2C38-431F-B5ED-9D9303BCCF15}">
      <dgm:prSet phldrT="[Text]"/>
      <dgm:spPr/>
      <dgm:t>
        <a:bodyPr/>
        <a:lstStyle/>
        <a:p>
          <a:r>
            <a:rPr lang="en-US" b="1" dirty="0" err="1"/>
            <a:t>Creare</a:t>
          </a:r>
          <a:r>
            <a:rPr lang="en-US" b="1" dirty="0"/>
            <a:t> </a:t>
          </a:r>
          <a:r>
            <a:rPr lang="en-US" b="1" dirty="0" err="1"/>
            <a:t>cont</a:t>
          </a:r>
          <a:endParaRPr lang="en-US" b="1" dirty="0"/>
        </a:p>
      </dgm:t>
    </dgm:pt>
    <dgm:pt modelId="{781128B8-BE81-418E-BFB4-9FA0B19AF252}" type="parTrans" cxnId="{774A83F1-2C52-4AB2-A709-1850679EE4E2}">
      <dgm:prSet/>
      <dgm:spPr/>
      <dgm:t>
        <a:bodyPr/>
        <a:lstStyle/>
        <a:p>
          <a:endParaRPr lang="en-US"/>
        </a:p>
      </dgm:t>
    </dgm:pt>
    <dgm:pt modelId="{45CDA28A-A9E4-4950-8E9E-1F59FDFA75ED}" type="sibTrans" cxnId="{774A83F1-2C52-4AB2-A709-1850679EE4E2}">
      <dgm:prSet/>
      <dgm:spPr/>
      <dgm:t>
        <a:bodyPr/>
        <a:lstStyle/>
        <a:p>
          <a:endParaRPr lang="en-US"/>
        </a:p>
      </dgm:t>
    </dgm:pt>
    <dgm:pt modelId="{83B41683-AC88-450F-8049-F7D4D8F03C1D}">
      <dgm:prSet phldrT="[Text]"/>
      <dgm:spPr/>
      <dgm:t>
        <a:bodyPr/>
        <a:lstStyle/>
        <a:p>
          <a:r>
            <a:rPr lang="en-US" b="1" dirty="0" err="1"/>
            <a:t>Raportare</a:t>
          </a:r>
          <a:r>
            <a:rPr lang="en-US" b="1" dirty="0"/>
            <a:t> incident</a:t>
          </a:r>
        </a:p>
      </dgm:t>
    </dgm:pt>
    <dgm:pt modelId="{10F53D8A-458A-40DD-B1C2-BFEF955EC6C4}" type="parTrans" cxnId="{E6C24745-D67F-4F2C-9ED5-DC9952DE1E85}">
      <dgm:prSet/>
      <dgm:spPr/>
      <dgm:t>
        <a:bodyPr/>
        <a:lstStyle/>
        <a:p>
          <a:endParaRPr lang="en-US"/>
        </a:p>
      </dgm:t>
    </dgm:pt>
    <dgm:pt modelId="{E0BF1B34-96F2-4426-AECE-4723F09DCDA8}" type="sibTrans" cxnId="{E6C24745-D67F-4F2C-9ED5-DC9952DE1E85}">
      <dgm:prSet/>
      <dgm:spPr/>
      <dgm:t>
        <a:bodyPr/>
        <a:lstStyle/>
        <a:p>
          <a:endParaRPr lang="en-US"/>
        </a:p>
      </dgm:t>
    </dgm:pt>
    <dgm:pt modelId="{FA22699E-B58D-4A83-BB8E-CA8ACA7C7B35}">
      <dgm:prSet phldrT="[Text]"/>
      <dgm:spPr/>
      <dgm:t>
        <a:bodyPr/>
        <a:lstStyle/>
        <a:p>
          <a:r>
            <a:rPr lang="en-US" b="1" dirty="0" err="1"/>
            <a:t>Schimbare</a:t>
          </a:r>
          <a:r>
            <a:rPr lang="en-US" b="1" dirty="0"/>
            <a:t> </a:t>
          </a:r>
          <a:r>
            <a:rPr lang="en-US" b="1" dirty="0" err="1"/>
            <a:t>parola</a:t>
          </a:r>
          <a:endParaRPr lang="en-US" b="1" dirty="0"/>
        </a:p>
      </dgm:t>
    </dgm:pt>
    <dgm:pt modelId="{C0648662-71CE-42A3-AEDF-782DEE978E5D}" type="parTrans" cxnId="{34D9470C-1417-48E8-A5CB-A4E466EC6CC0}">
      <dgm:prSet/>
      <dgm:spPr/>
      <dgm:t>
        <a:bodyPr/>
        <a:lstStyle/>
        <a:p>
          <a:endParaRPr lang="en-US"/>
        </a:p>
      </dgm:t>
    </dgm:pt>
    <dgm:pt modelId="{C64E5C98-CCFB-4D7F-AC32-883253F610BD}" type="sibTrans" cxnId="{34D9470C-1417-48E8-A5CB-A4E466EC6CC0}">
      <dgm:prSet/>
      <dgm:spPr/>
      <dgm:t>
        <a:bodyPr/>
        <a:lstStyle/>
        <a:p>
          <a:endParaRPr lang="en-US"/>
        </a:p>
      </dgm:t>
    </dgm:pt>
    <dgm:pt modelId="{30DD795A-857B-42F1-8C82-81E699DF3897}">
      <dgm:prSet phldrT="[Text]"/>
      <dgm:spPr/>
      <dgm:t>
        <a:bodyPr/>
        <a:lstStyle/>
        <a:p>
          <a:r>
            <a:rPr lang="en-US" b="1" dirty="0" err="1"/>
            <a:t>Autentificare</a:t>
          </a:r>
          <a:endParaRPr lang="en-US" b="1" dirty="0"/>
        </a:p>
      </dgm:t>
    </dgm:pt>
    <dgm:pt modelId="{D863CF4A-7135-48D0-9557-673E24067725}" type="parTrans" cxnId="{2AFFE75A-5DA2-4D8A-BEA7-2D84CC5739E0}">
      <dgm:prSet/>
      <dgm:spPr/>
      <dgm:t>
        <a:bodyPr/>
        <a:lstStyle/>
        <a:p>
          <a:endParaRPr lang="en-US"/>
        </a:p>
      </dgm:t>
    </dgm:pt>
    <dgm:pt modelId="{5DB8A340-5261-46F5-B7B0-413DD4294B86}" type="sibTrans" cxnId="{2AFFE75A-5DA2-4D8A-BEA7-2D84CC5739E0}">
      <dgm:prSet/>
      <dgm:spPr/>
      <dgm:t>
        <a:bodyPr/>
        <a:lstStyle/>
        <a:p>
          <a:endParaRPr lang="en-US"/>
        </a:p>
      </dgm:t>
    </dgm:pt>
    <dgm:pt modelId="{3EAECCCA-2ED3-4C55-8BBF-3A9C1B0F9985}">
      <dgm:prSet phldrT="[Text]"/>
      <dgm:spPr/>
      <dgm:t>
        <a:bodyPr/>
        <a:lstStyle/>
        <a:p>
          <a:r>
            <a:rPr lang="en-US" b="1" dirty="0"/>
            <a:t>User de tip “</a:t>
          </a:r>
          <a:r>
            <a:rPr lang="en-US" b="1" dirty="0" err="1"/>
            <a:t>Voluntar</a:t>
          </a:r>
          <a:r>
            <a:rPr lang="en-US" b="1" dirty="0"/>
            <a:t>”</a:t>
          </a:r>
        </a:p>
      </dgm:t>
    </dgm:pt>
    <dgm:pt modelId="{6607D209-8C40-4E21-9C8C-1764D8468AD0}" type="parTrans" cxnId="{64F83193-9AA9-4DD9-A62B-C94A171115CD}">
      <dgm:prSet/>
      <dgm:spPr/>
      <dgm:t>
        <a:bodyPr/>
        <a:lstStyle/>
        <a:p>
          <a:endParaRPr lang="en-US"/>
        </a:p>
      </dgm:t>
    </dgm:pt>
    <dgm:pt modelId="{2410ABBD-BA5A-4D9F-84B5-91C9C8738A3D}" type="sibTrans" cxnId="{64F83193-9AA9-4DD9-A62B-C94A171115CD}">
      <dgm:prSet/>
      <dgm:spPr/>
      <dgm:t>
        <a:bodyPr/>
        <a:lstStyle/>
        <a:p>
          <a:endParaRPr lang="en-US"/>
        </a:p>
      </dgm:t>
    </dgm:pt>
    <dgm:pt modelId="{8EA27D7D-1885-4C6C-AA07-E2507C3FF1EB}">
      <dgm:prSet phldrT="[Text]"/>
      <dgm:spPr/>
      <dgm:t>
        <a:bodyPr/>
        <a:lstStyle/>
        <a:p>
          <a:r>
            <a:rPr lang="en-US" b="1" dirty="0" err="1"/>
            <a:t>Stergere</a:t>
          </a:r>
          <a:r>
            <a:rPr lang="en-US" b="1" dirty="0"/>
            <a:t> incident</a:t>
          </a:r>
        </a:p>
      </dgm:t>
    </dgm:pt>
    <dgm:pt modelId="{DB431CB9-7A10-43A7-AE62-70E6686AE7D1}" type="parTrans" cxnId="{EA6226E2-7DA5-4887-B605-E78D4370CD30}">
      <dgm:prSet/>
      <dgm:spPr/>
      <dgm:t>
        <a:bodyPr/>
        <a:lstStyle/>
        <a:p>
          <a:endParaRPr lang="en-US"/>
        </a:p>
      </dgm:t>
    </dgm:pt>
    <dgm:pt modelId="{DE954F7B-4D44-4FCC-A846-5D18C3141984}" type="sibTrans" cxnId="{EA6226E2-7DA5-4887-B605-E78D4370CD30}">
      <dgm:prSet/>
      <dgm:spPr/>
      <dgm:t>
        <a:bodyPr/>
        <a:lstStyle/>
        <a:p>
          <a:endParaRPr lang="en-US"/>
        </a:p>
      </dgm:t>
    </dgm:pt>
    <dgm:pt modelId="{02FFC2F7-A975-4BEF-88BB-36608309400F}" type="pres">
      <dgm:prSet presAssocID="{6ED63D97-E877-4A0B-8452-5097CC2B68EE}" presName="rootnode" presStyleCnt="0">
        <dgm:presLayoutVars>
          <dgm:chMax/>
          <dgm:chPref/>
          <dgm:dir/>
          <dgm:animLvl val="lvl"/>
        </dgm:presLayoutVars>
      </dgm:prSet>
      <dgm:spPr/>
    </dgm:pt>
    <dgm:pt modelId="{33FC560A-1209-41B9-A41F-860D4C478CCC}" type="pres">
      <dgm:prSet presAssocID="{369E1DB1-2C38-431F-B5ED-9D9303BCCF15}" presName="composite" presStyleCnt="0"/>
      <dgm:spPr/>
    </dgm:pt>
    <dgm:pt modelId="{95D47064-23D4-4C16-83A2-DB925D3AAE41}" type="pres">
      <dgm:prSet presAssocID="{369E1DB1-2C38-431F-B5ED-9D9303BCCF15}" presName="LShape" presStyleLbl="alignNode1" presStyleIdx="0" presStyleCnt="11"/>
      <dgm:spPr/>
    </dgm:pt>
    <dgm:pt modelId="{F2C2A8EF-0A50-45F1-AB8F-F84822D65931}" type="pres">
      <dgm:prSet presAssocID="{369E1DB1-2C38-431F-B5ED-9D9303BCCF15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9639E265-367C-4744-BA72-F954CE7E07C6}" type="pres">
      <dgm:prSet presAssocID="{369E1DB1-2C38-431F-B5ED-9D9303BCCF15}" presName="Triangle" presStyleLbl="alignNode1" presStyleIdx="1" presStyleCnt="11"/>
      <dgm:spPr/>
    </dgm:pt>
    <dgm:pt modelId="{FD3C1142-AB39-4416-9F29-FCA435F1FE51}" type="pres">
      <dgm:prSet presAssocID="{45CDA28A-A9E4-4950-8E9E-1F59FDFA75ED}" presName="sibTrans" presStyleCnt="0"/>
      <dgm:spPr/>
    </dgm:pt>
    <dgm:pt modelId="{B30A3737-7BDD-4CBD-A086-78162E0CDE8F}" type="pres">
      <dgm:prSet presAssocID="{45CDA28A-A9E4-4950-8E9E-1F59FDFA75ED}" presName="space" presStyleCnt="0"/>
      <dgm:spPr/>
    </dgm:pt>
    <dgm:pt modelId="{D21CADDD-86DC-4F90-AE60-AE76F729460A}" type="pres">
      <dgm:prSet presAssocID="{FA22699E-B58D-4A83-BB8E-CA8ACA7C7B35}" presName="composite" presStyleCnt="0"/>
      <dgm:spPr/>
    </dgm:pt>
    <dgm:pt modelId="{E7A562AD-7BD8-402F-9BCD-C584B0FC83E6}" type="pres">
      <dgm:prSet presAssocID="{FA22699E-B58D-4A83-BB8E-CA8ACA7C7B35}" presName="LShape" presStyleLbl="alignNode1" presStyleIdx="2" presStyleCnt="11"/>
      <dgm:spPr/>
    </dgm:pt>
    <dgm:pt modelId="{E3A51061-F71B-472A-9EFE-29E3013EB83D}" type="pres">
      <dgm:prSet presAssocID="{FA22699E-B58D-4A83-BB8E-CA8ACA7C7B35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351F8BCB-869B-4C69-8F22-78968267738E}" type="pres">
      <dgm:prSet presAssocID="{FA22699E-B58D-4A83-BB8E-CA8ACA7C7B35}" presName="Triangle" presStyleLbl="alignNode1" presStyleIdx="3" presStyleCnt="11"/>
      <dgm:spPr/>
    </dgm:pt>
    <dgm:pt modelId="{D0DD1E2F-B6C5-426D-B9C9-7F0C76E735EA}" type="pres">
      <dgm:prSet presAssocID="{C64E5C98-CCFB-4D7F-AC32-883253F610BD}" presName="sibTrans" presStyleCnt="0"/>
      <dgm:spPr/>
    </dgm:pt>
    <dgm:pt modelId="{72BFDCA4-1B95-4386-9FFA-E8BCC5BC414C}" type="pres">
      <dgm:prSet presAssocID="{C64E5C98-CCFB-4D7F-AC32-883253F610BD}" presName="space" presStyleCnt="0"/>
      <dgm:spPr/>
    </dgm:pt>
    <dgm:pt modelId="{510653D5-AB6D-4013-8E56-2022BA3A5B8D}" type="pres">
      <dgm:prSet presAssocID="{30DD795A-857B-42F1-8C82-81E699DF3897}" presName="composite" presStyleCnt="0"/>
      <dgm:spPr/>
    </dgm:pt>
    <dgm:pt modelId="{A93CE744-C1E2-4537-8591-7AD273963473}" type="pres">
      <dgm:prSet presAssocID="{30DD795A-857B-42F1-8C82-81E699DF3897}" presName="LShape" presStyleLbl="alignNode1" presStyleIdx="4" presStyleCnt="11"/>
      <dgm:spPr/>
    </dgm:pt>
    <dgm:pt modelId="{6E3F83C7-3161-4F9D-93A8-DF63C381C9D6}" type="pres">
      <dgm:prSet presAssocID="{30DD795A-857B-42F1-8C82-81E699DF3897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50A98B50-70B4-4C93-ABE6-D57DFA353FE7}" type="pres">
      <dgm:prSet presAssocID="{30DD795A-857B-42F1-8C82-81E699DF3897}" presName="Triangle" presStyleLbl="alignNode1" presStyleIdx="5" presStyleCnt="11"/>
      <dgm:spPr/>
    </dgm:pt>
    <dgm:pt modelId="{C75794CA-B9F0-4A08-AAF3-76A31455598F}" type="pres">
      <dgm:prSet presAssocID="{5DB8A340-5261-46F5-B7B0-413DD4294B86}" presName="sibTrans" presStyleCnt="0"/>
      <dgm:spPr/>
    </dgm:pt>
    <dgm:pt modelId="{F7C2BCA3-DBCC-40B6-8365-78AE3A2FA49D}" type="pres">
      <dgm:prSet presAssocID="{5DB8A340-5261-46F5-B7B0-413DD4294B86}" presName="space" presStyleCnt="0"/>
      <dgm:spPr/>
    </dgm:pt>
    <dgm:pt modelId="{EBE8707C-436D-47D0-856B-77315B1F2751}" type="pres">
      <dgm:prSet presAssocID="{3EAECCCA-2ED3-4C55-8BBF-3A9C1B0F9985}" presName="composite" presStyleCnt="0"/>
      <dgm:spPr/>
    </dgm:pt>
    <dgm:pt modelId="{0B2658DD-46C9-4554-9B0D-3701F46E3E53}" type="pres">
      <dgm:prSet presAssocID="{3EAECCCA-2ED3-4C55-8BBF-3A9C1B0F9985}" presName="LShape" presStyleLbl="alignNode1" presStyleIdx="6" presStyleCnt="11"/>
      <dgm:spPr/>
    </dgm:pt>
    <dgm:pt modelId="{3ADB7FC2-C327-4FEA-BA95-974E5CE4B600}" type="pres">
      <dgm:prSet presAssocID="{3EAECCCA-2ED3-4C55-8BBF-3A9C1B0F9985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217B1A62-C794-42F0-9C6A-1F53107AF679}" type="pres">
      <dgm:prSet presAssocID="{3EAECCCA-2ED3-4C55-8BBF-3A9C1B0F9985}" presName="Triangle" presStyleLbl="alignNode1" presStyleIdx="7" presStyleCnt="11"/>
      <dgm:spPr/>
    </dgm:pt>
    <dgm:pt modelId="{8A99F052-1F8A-4FC7-86D4-0CA9AFA526A0}" type="pres">
      <dgm:prSet presAssocID="{2410ABBD-BA5A-4D9F-84B5-91C9C8738A3D}" presName="sibTrans" presStyleCnt="0"/>
      <dgm:spPr/>
    </dgm:pt>
    <dgm:pt modelId="{EB5AD5D0-C384-410C-B272-87E182EBCAA1}" type="pres">
      <dgm:prSet presAssocID="{2410ABBD-BA5A-4D9F-84B5-91C9C8738A3D}" presName="space" presStyleCnt="0"/>
      <dgm:spPr/>
    </dgm:pt>
    <dgm:pt modelId="{8156BB0D-82C0-4FEB-9284-4E48D25593CF}" type="pres">
      <dgm:prSet presAssocID="{83B41683-AC88-450F-8049-F7D4D8F03C1D}" presName="composite" presStyleCnt="0"/>
      <dgm:spPr/>
    </dgm:pt>
    <dgm:pt modelId="{ACDD4065-1143-4480-ADCE-661EC70A1350}" type="pres">
      <dgm:prSet presAssocID="{83B41683-AC88-450F-8049-F7D4D8F03C1D}" presName="LShape" presStyleLbl="alignNode1" presStyleIdx="8" presStyleCnt="11"/>
      <dgm:spPr/>
    </dgm:pt>
    <dgm:pt modelId="{EECA0BC1-72D1-47C3-8DAD-04589CFFA2D7}" type="pres">
      <dgm:prSet presAssocID="{83B41683-AC88-450F-8049-F7D4D8F03C1D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DE49BC07-0374-47FA-857C-7EED6806A47B}" type="pres">
      <dgm:prSet presAssocID="{83B41683-AC88-450F-8049-F7D4D8F03C1D}" presName="Triangle" presStyleLbl="alignNode1" presStyleIdx="9" presStyleCnt="11"/>
      <dgm:spPr/>
    </dgm:pt>
    <dgm:pt modelId="{30E07F5F-16D6-4140-95B7-B44AF2F19330}" type="pres">
      <dgm:prSet presAssocID="{E0BF1B34-96F2-4426-AECE-4723F09DCDA8}" presName="sibTrans" presStyleCnt="0"/>
      <dgm:spPr/>
    </dgm:pt>
    <dgm:pt modelId="{9AEA3CB8-231E-41F9-9811-116917A40B76}" type="pres">
      <dgm:prSet presAssocID="{E0BF1B34-96F2-4426-AECE-4723F09DCDA8}" presName="space" presStyleCnt="0"/>
      <dgm:spPr/>
    </dgm:pt>
    <dgm:pt modelId="{F9C9E995-394A-465D-9C94-08C75FDC4EFE}" type="pres">
      <dgm:prSet presAssocID="{8EA27D7D-1885-4C6C-AA07-E2507C3FF1EB}" presName="composite" presStyleCnt="0"/>
      <dgm:spPr/>
    </dgm:pt>
    <dgm:pt modelId="{6138CA4D-5846-4D00-93F2-0AB11E0581B2}" type="pres">
      <dgm:prSet presAssocID="{8EA27D7D-1885-4C6C-AA07-E2507C3FF1EB}" presName="LShape" presStyleLbl="alignNode1" presStyleIdx="10" presStyleCnt="11"/>
      <dgm:spPr/>
    </dgm:pt>
    <dgm:pt modelId="{EF3A8004-EB08-4D11-B02F-9581339BDAB9}" type="pres">
      <dgm:prSet presAssocID="{8EA27D7D-1885-4C6C-AA07-E2507C3FF1EB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D9470C-1417-48E8-A5CB-A4E466EC6CC0}" srcId="{6ED63D97-E877-4A0B-8452-5097CC2B68EE}" destId="{FA22699E-B58D-4A83-BB8E-CA8ACA7C7B35}" srcOrd="1" destOrd="0" parTransId="{C0648662-71CE-42A3-AEDF-782DEE978E5D}" sibTransId="{C64E5C98-CCFB-4D7F-AC32-883253F610BD}"/>
    <dgm:cxn modelId="{800C252F-8E06-4F50-80A4-47588A7DE9A7}" type="presOf" srcId="{8EA27D7D-1885-4C6C-AA07-E2507C3FF1EB}" destId="{EF3A8004-EB08-4D11-B02F-9581339BDAB9}" srcOrd="0" destOrd="0" presId="urn:microsoft.com/office/officeart/2009/3/layout/StepUpProcess"/>
    <dgm:cxn modelId="{6A587864-502B-4BC4-B31C-8AB7368D8726}" type="presOf" srcId="{83B41683-AC88-450F-8049-F7D4D8F03C1D}" destId="{EECA0BC1-72D1-47C3-8DAD-04589CFFA2D7}" srcOrd="0" destOrd="0" presId="urn:microsoft.com/office/officeart/2009/3/layout/StepUpProcess"/>
    <dgm:cxn modelId="{E6C24745-D67F-4F2C-9ED5-DC9952DE1E85}" srcId="{6ED63D97-E877-4A0B-8452-5097CC2B68EE}" destId="{83B41683-AC88-450F-8049-F7D4D8F03C1D}" srcOrd="4" destOrd="0" parTransId="{10F53D8A-458A-40DD-B1C2-BFEF955EC6C4}" sibTransId="{E0BF1B34-96F2-4426-AECE-4723F09DCDA8}"/>
    <dgm:cxn modelId="{13031655-4D0D-4F18-AC4E-886B92DC96F4}" type="presOf" srcId="{6ED63D97-E877-4A0B-8452-5097CC2B68EE}" destId="{02FFC2F7-A975-4BEF-88BB-36608309400F}" srcOrd="0" destOrd="0" presId="urn:microsoft.com/office/officeart/2009/3/layout/StepUpProcess"/>
    <dgm:cxn modelId="{2AFFE75A-5DA2-4D8A-BEA7-2D84CC5739E0}" srcId="{6ED63D97-E877-4A0B-8452-5097CC2B68EE}" destId="{30DD795A-857B-42F1-8C82-81E699DF3897}" srcOrd="2" destOrd="0" parTransId="{D863CF4A-7135-48D0-9557-673E24067725}" sibTransId="{5DB8A340-5261-46F5-B7B0-413DD4294B86}"/>
    <dgm:cxn modelId="{53F5A17E-439B-4768-BB82-091673B9C71D}" type="presOf" srcId="{3EAECCCA-2ED3-4C55-8BBF-3A9C1B0F9985}" destId="{3ADB7FC2-C327-4FEA-BA95-974E5CE4B600}" srcOrd="0" destOrd="0" presId="urn:microsoft.com/office/officeart/2009/3/layout/StepUpProcess"/>
    <dgm:cxn modelId="{64F83193-9AA9-4DD9-A62B-C94A171115CD}" srcId="{6ED63D97-E877-4A0B-8452-5097CC2B68EE}" destId="{3EAECCCA-2ED3-4C55-8BBF-3A9C1B0F9985}" srcOrd="3" destOrd="0" parTransId="{6607D209-8C40-4E21-9C8C-1764D8468AD0}" sibTransId="{2410ABBD-BA5A-4D9F-84B5-91C9C8738A3D}"/>
    <dgm:cxn modelId="{93440DC2-56A5-49FD-8719-231195BA4B4D}" type="presOf" srcId="{30DD795A-857B-42F1-8C82-81E699DF3897}" destId="{6E3F83C7-3161-4F9D-93A8-DF63C381C9D6}" srcOrd="0" destOrd="0" presId="urn:microsoft.com/office/officeart/2009/3/layout/StepUpProcess"/>
    <dgm:cxn modelId="{305C40C8-CEF5-43B2-AF9C-831EA7B9960E}" type="presOf" srcId="{369E1DB1-2C38-431F-B5ED-9D9303BCCF15}" destId="{F2C2A8EF-0A50-45F1-AB8F-F84822D65931}" srcOrd="0" destOrd="0" presId="urn:microsoft.com/office/officeart/2009/3/layout/StepUpProcess"/>
    <dgm:cxn modelId="{1191B6D0-4C97-4B52-8838-FD04603C9C08}" type="presOf" srcId="{FA22699E-B58D-4A83-BB8E-CA8ACA7C7B35}" destId="{E3A51061-F71B-472A-9EFE-29E3013EB83D}" srcOrd="0" destOrd="0" presId="urn:microsoft.com/office/officeart/2009/3/layout/StepUpProcess"/>
    <dgm:cxn modelId="{EA6226E2-7DA5-4887-B605-E78D4370CD30}" srcId="{6ED63D97-E877-4A0B-8452-5097CC2B68EE}" destId="{8EA27D7D-1885-4C6C-AA07-E2507C3FF1EB}" srcOrd="5" destOrd="0" parTransId="{DB431CB9-7A10-43A7-AE62-70E6686AE7D1}" sibTransId="{DE954F7B-4D44-4FCC-A846-5D18C3141984}"/>
    <dgm:cxn modelId="{774A83F1-2C52-4AB2-A709-1850679EE4E2}" srcId="{6ED63D97-E877-4A0B-8452-5097CC2B68EE}" destId="{369E1DB1-2C38-431F-B5ED-9D9303BCCF15}" srcOrd="0" destOrd="0" parTransId="{781128B8-BE81-418E-BFB4-9FA0B19AF252}" sibTransId="{45CDA28A-A9E4-4950-8E9E-1F59FDFA75ED}"/>
    <dgm:cxn modelId="{70C09C74-B540-4041-A6E6-024E99C4485C}" type="presParOf" srcId="{02FFC2F7-A975-4BEF-88BB-36608309400F}" destId="{33FC560A-1209-41B9-A41F-860D4C478CCC}" srcOrd="0" destOrd="0" presId="urn:microsoft.com/office/officeart/2009/3/layout/StepUpProcess"/>
    <dgm:cxn modelId="{ED64D4F6-D1DA-4016-8D00-B89D71F29152}" type="presParOf" srcId="{33FC560A-1209-41B9-A41F-860D4C478CCC}" destId="{95D47064-23D4-4C16-83A2-DB925D3AAE41}" srcOrd="0" destOrd="0" presId="urn:microsoft.com/office/officeart/2009/3/layout/StepUpProcess"/>
    <dgm:cxn modelId="{844BDF9E-30FC-48AC-BDD6-FAB5BAAE2A1A}" type="presParOf" srcId="{33FC560A-1209-41B9-A41F-860D4C478CCC}" destId="{F2C2A8EF-0A50-45F1-AB8F-F84822D65931}" srcOrd="1" destOrd="0" presId="urn:microsoft.com/office/officeart/2009/3/layout/StepUpProcess"/>
    <dgm:cxn modelId="{672FAB53-4ED5-48FD-9CE4-C839FF983097}" type="presParOf" srcId="{33FC560A-1209-41B9-A41F-860D4C478CCC}" destId="{9639E265-367C-4744-BA72-F954CE7E07C6}" srcOrd="2" destOrd="0" presId="urn:microsoft.com/office/officeart/2009/3/layout/StepUpProcess"/>
    <dgm:cxn modelId="{D1F00328-3138-45BA-8C03-C0C88D87D17F}" type="presParOf" srcId="{02FFC2F7-A975-4BEF-88BB-36608309400F}" destId="{FD3C1142-AB39-4416-9F29-FCA435F1FE51}" srcOrd="1" destOrd="0" presId="urn:microsoft.com/office/officeart/2009/3/layout/StepUpProcess"/>
    <dgm:cxn modelId="{91C6065F-471B-4222-B774-E77F61C497B0}" type="presParOf" srcId="{FD3C1142-AB39-4416-9F29-FCA435F1FE51}" destId="{B30A3737-7BDD-4CBD-A086-78162E0CDE8F}" srcOrd="0" destOrd="0" presId="urn:microsoft.com/office/officeart/2009/3/layout/StepUpProcess"/>
    <dgm:cxn modelId="{15D04507-6EFC-4F94-9E0D-F5E2CC21E93A}" type="presParOf" srcId="{02FFC2F7-A975-4BEF-88BB-36608309400F}" destId="{D21CADDD-86DC-4F90-AE60-AE76F729460A}" srcOrd="2" destOrd="0" presId="urn:microsoft.com/office/officeart/2009/3/layout/StepUpProcess"/>
    <dgm:cxn modelId="{5543567A-5C0C-4EEA-8FBE-4151212D3D20}" type="presParOf" srcId="{D21CADDD-86DC-4F90-AE60-AE76F729460A}" destId="{E7A562AD-7BD8-402F-9BCD-C584B0FC83E6}" srcOrd="0" destOrd="0" presId="urn:microsoft.com/office/officeart/2009/3/layout/StepUpProcess"/>
    <dgm:cxn modelId="{5631DB68-0CA5-4CFF-B21F-D0224F23FF73}" type="presParOf" srcId="{D21CADDD-86DC-4F90-AE60-AE76F729460A}" destId="{E3A51061-F71B-472A-9EFE-29E3013EB83D}" srcOrd="1" destOrd="0" presId="urn:microsoft.com/office/officeart/2009/3/layout/StepUpProcess"/>
    <dgm:cxn modelId="{3079DFF3-8867-4DB6-A7F2-7FEA964DCAFF}" type="presParOf" srcId="{D21CADDD-86DC-4F90-AE60-AE76F729460A}" destId="{351F8BCB-869B-4C69-8F22-78968267738E}" srcOrd="2" destOrd="0" presId="urn:microsoft.com/office/officeart/2009/3/layout/StepUpProcess"/>
    <dgm:cxn modelId="{A624A027-96D3-4082-A4C6-A52DDA59126D}" type="presParOf" srcId="{02FFC2F7-A975-4BEF-88BB-36608309400F}" destId="{D0DD1E2F-B6C5-426D-B9C9-7F0C76E735EA}" srcOrd="3" destOrd="0" presId="urn:microsoft.com/office/officeart/2009/3/layout/StepUpProcess"/>
    <dgm:cxn modelId="{EF1D9F52-B360-48D4-AC20-B5D9CDD06276}" type="presParOf" srcId="{D0DD1E2F-B6C5-426D-B9C9-7F0C76E735EA}" destId="{72BFDCA4-1B95-4386-9FFA-E8BCC5BC414C}" srcOrd="0" destOrd="0" presId="urn:microsoft.com/office/officeart/2009/3/layout/StepUpProcess"/>
    <dgm:cxn modelId="{10891886-E99D-4455-B7B7-5EE4143C7507}" type="presParOf" srcId="{02FFC2F7-A975-4BEF-88BB-36608309400F}" destId="{510653D5-AB6D-4013-8E56-2022BA3A5B8D}" srcOrd="4" destOrd="0" presId="urn:microsoft.com/office/officeart/2009/3/layout/StepUpProcess"/>
    <dgm:cxn modelId="{874E3021-AA58-4DCF-BD21-617946DA80F0}" type="presParOf" srcId="{510653D5-AB6D-4013-8E56-2022BA3A5B8D}" destId="{A93CE744-C1E2-4537-8591-7AD273963473}" srcOrd="0" destOrd="0" presId="urn:microsoft.com/office/officeart/2009/3/layout/StepUpProcess"/>
    <dgm:cxn modelId="{A805E86B-8509-4108-8B71-4081D61793EB}" type="presParOf" srcId="{510653D5-AB6D-4013-8E56-2022BA3A5B8D}" destId="{6E3F83C7-3161-4F9D-93A8-DF63C381C9D6}" srcOrd="1" destOrd="0" presId="urn:microsoft.com/office/officeart/2009/3/layout/StepUpProcess"/>
    <dgm:cxn modelId="{8A09CA7C-A179-4FAC-81B9-B34D50A7C27A}" type="presParOf" srcId="{510653D5-AB6D-4013-8E56-2022BA3A5B8D}" destId="{50A98B50-70B4-4C93-ABE6-D57DFA353FE7}" srcOrd="2" destOrd="0" presId="urn:microsoft.com/office/officeart/2009/3/layout/StepUpProcess"/>
    <dgm:cxn modelId="{8BCFFF3A-2D81-4AEF-A79F-5B3702FB2CB2}" type="presParOf" srcId="{02FFC2F7-A975-4BEF-88BB-36608309400F}" destId="{C75794CA-B9F0-4A08-AAF3-76A31455598F}" srcOrd="5" destOrd="0" presId="urn:microsoft.com/office/officeart/2009/3/layout/StepUpProcess"/>
    <dgm:cxn modelId="{C9153145-35E1-48E4-840F-15623FD4647F}" type="presParOf" srcId="{C75794CA-B9F0-4A08-AAF3-76A31455598F}" destId="{F7C2BCA3-DBCC-40B6-8365-78AE3A2FA49D}" srcOrd="0" destOrd="0" presId="urn:microsoft.com/office/officeart/2009/3/layout/StepUpProcess"/>
    <dgm:cxn modelId="{094ED6AD-8F03-4446-B01D-ECD9D0002FCC}" type="presParOf" srcId="{02FFC2F7-A975-4BEF-88BB-36608309400F}" destId="{EBE8707C-436D-47D0-856B-77315B1F2751}" srcOrd="6" destOrd="0" presId="urn:microsoft.com/office/officeart/2009/3/layout/StepUpProcess"/>
    <dgm:cxn modelId="{C4BB6878-D4ED-4287-B659-685773C75E10}" type="presParOf" srcId="{EBE8707C-436D-47D0-856B-77315B1F2751}" destId="{0B2658DD-46C9-4554-9B0D-3701F46E3E53}" srcOrd="0" destOrd="0" presId="urn:microsoft.com/office/officeart/2009/3/layout/StepUpProcess"/>
    <dgm:cxn modelId="{A4906DCB-9851-4A11-B981-237C32DA5355}" type="presParOf" srcId="{EBE8707C-436D-47D0-856B-77315B1F2751}" destId="{3ADB7FC2-C327-4FEA-BA95-974E5CE4B600}" srcOrd="1" destOrd="0" presId="urn:microsoft.com/office/officeart/2009/3/layout/StepUpProcess"/>
    <dgm:cxn modelId="{694D373D-3C5E-4565-A3DC-81DE5794D4C9}" type="presParOf" srcId="{EBE8707C-436D-47D0-856B-77315B1F2751}" destId="{217B1A62-C794-42F0-9C6A-1F53107AF679}" srcOrd="2" destOrd="0" presId="urn:microsoft.com/office/officeart/2009/3/layout/StepUpProcess"/>
    <dgm:cxn modelId="{C82DB264-CCA7-4058-88DC-44A12A31F3E4}" type="presParOf" srcId="{02FFC2F7-A975-4BEF-88BB-36608309400F}" destId="{8A99F052-1F8A-4FC7-86D4-0CA9AFA526A0}" srcOrd="7" destOrd="0" presId="urn:microsoft.com/office/officeart/2009/3/layout/StepUpProcess"/>
    <dgm:cxn modelId="{8C73C1EF-4F8F-4BC3-BCFB-4D5389AEACEA}" type="presParOf" srcId="{8A99F052-1F8A-4FC7-86D4-0CA9AFA526A0}" destId="{EB5AD5D0-C384-410C-B272-87E182EBCAA1}" srcOrd="0" destOrd="0" presId="urn:microsoft.com/office/officeart/2009/3/layout/StepUpProcess"/>
    <dgm:cxn modelId="{5ADD1662-DF46-4651-B449-3395A4275C21}" type="presParOf" srcId="{02FFC2F7-A975-4BEF-88BB-36608309400F}" destId="{8156BB0D-82C0-4FEB-9284-4E48D25593CF}" srcOrd="8" destOrd="0" presId="urn:microsoft.com/office/officeart/2009/3/layout/StepUpProcess"/>
    <dgm:cxn modelId="{BEDEFE5F-56FF-42C6-97DF-4D36E0DAA046}" type="presParOf" srcId="{8156BB0D-82C0-4FEB-9284-4E48D25593CF}" destId="{ACDD4065-1143-4480-ADCE-661EC70A1350}" srcOrd="0" destOrd="0" presId="urn:microsoft.com/office/officeart/2009/3/layout/StepUpProcess"/>
    <dgm:cxn modelId="{FFDD19A1-6361-4C3B-9FE8-8AE45C9344E5}" type="presParOf" srcId="{8156BB0D-82C0-4FEB-9284-4E48D25593CF}" destId="{EECA0BC1-72D1-47C3-8DAD-04589CFFA2D7}" srcOrd="1" destOrd="0" presId="urn:microsoft.com/office/officeart/2009/3/layout/StepUpProcess"/>
    <dgm:cxn modelId="{1C3FA548-495C-4A80-A7ED-F3E0204EAEAA}" type="presParOf" srcId="{8156BB0D-82C0-4FEB-9284-4E48D25593CF}" destId="{DE49BC07-0374-47FA-857C-7EED6806A47B}" srcOrd="2" destOrd="0" presId="urn:microsoft.com/office/officeart/2009/3/layout/StepUpProcess"/>
    <dgm:cxn modelId="{F6FA8AEC-9404-4202-B336-71FC2C8188F2}" type="presParOf" srcId="{02FFC2F7-A975-4BEF-88BB-36608309400F}" destId="{30E07F5F-16D6-4140-95B7-B44AF2F19330}" srcOrd="9" destOrd="0" presId="urn:microsoft.com/office/officeart/2009/3/layout/StepUpProcess"/>
    <dgm:cxn modelId="{98E73B22-6B88-48A9-8FC9-AC0094C2F25E}" type="presParOf" srcId="{30E07F5F-16D6-4140-95B7-B44AF2F19330}" destId="{9AEA3CB8-231E-41F9-9811-116917A40B76}" srcOrd="0" destOrd="0" presId="urn:microsoft.com/office/officeart/2009/3/layout/StepUpProcess"/>
    <dgm:cxn modelId="{BD03A8C8-D1F4-44F7-B506-92DC29BDF69C}" type="presParOf" srcId="{02FFC2F7-A975-4BEF-88BB-36608309400F}" destId="{F9C9E995-394A-465D-9C94-08C75FDC4EFE}" srcOrd="10" destOrd="0" presId="urn:microsoft.com/office/officeart/2009/3/layout/StepUpProcess"/>
    <dgm:cxn modelId="{FF531E94-5CD3-4342-8E10-2D31F18066CD}" type="presParOf" srcId="{F9C9E995-394A-465D-9C94-08C75FDC4EFE}" destId="{6138CA4D-5846-4D00-93F2-0AB11E0581B2}" srcOrd="0" destOrd="0" presId="urn:microsoft.com/office/officeart/2009/3/layout/StepUpProcess"/>
    <dgm:cxn modelId="{A87F581A-C450-41A8-B994-B9B039DE11D0}" type="presParOf" srcId="{F9C9E995-394A-465D-9C94-08C75FDC4EFE}" destId="{EF3A8004-EB08-4D11-B02F-9581339BDAB9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002DA0-29FC-4900-8455-5ED6F5BC569D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E121419-CD4B-49B6-AFA6-1CF1CB6F99A8}">
      <dgm:prSet phldrT="[Text]" custT="1"/>
      <dgm:spPr/>
      <dgm:t>
        <a:bodyPr/>
        <a:lstStyle/>
        <a:p>
          <a:r>
            <a:rPr lang="en-US" sz="1400" b="1" dirty="0" err="1"/>
            <a:t>Vizualizare</a:t>
          </a:r>
          <a:r>
            <a:rPr lang="en-US" sz="1400" b="1" dirty="0"/>
            <a:t> incident</a:t>
          </a:r>
        </a:p>
      </dgm:t>
    </dgm:pt>
    <dgm:pt modelId="{55C1ACEE-C186-4F11-9D0E-23452DE67BA7}" type="parTrans" cxnId="{84AD228B-604A-4EE5-AB86-28EDE859C83A}">
      <dgm:prSet/>
      <dgm:spPr/>
      <dgm:t>
        <a:bodyPr/>
        <a:lstStyle/>
        <a:p>
          <a:endParaRPr lang="en-US"/>
        </a:p>
      </dgm:t>
    </dgm:pt>
    <dgm:pt modelId="{D0E0C73E-E64A-4B33-86CE-85A911A46B7E}" type="sibTrans" cxnId="{84AD228B-604A-4EE5-AB86-28EDE859C83A}">
      <dgm:prSet/>
      <dgm:spPr/>
      <dgm:t>
        <a:bodyPr/>
        <a:lstStyle/>
        <a:p>
          <a:endParaRPr lang="en-US"/>
        </a:p>
      </dgm:t>
    </dgm:pt>
    <dgm:pt modelId="{0906130F-DD87-4D43-8227-62B46D01B9E3}">
      <dgm:prSet phldrT="[Text]" custT="1"/>
      <dgm:spPr/>
      <dgm:t>
        <a:bodyPr/>
        <a:lstStyle/>
        <a:p>
          <a:r>
            <a:rPr lang="en-US" sz="1400" b="1" dirty="0" err="1"/>
            <a:t>Adaugare</a:t>
          </a:r>
          <a:r>
            <a:rPr lang="en-US" sz="1400" b="1" dirty="0"/>
            <a:t> </a:t>
          </a:r>
          <a:r>
            <a:rPr lang="en-US" sz="1400" b="1" dirty="0" err="1"/>
            <a:t>senzor</a:t>
          </a:r>
          <a:endParaRPr lang="en-US" sz="1400" b="1" dirty="0"/>
        </a:p>
      </dgm:t>
    </dgm:pt>
    <dgm:pt modelId="{EC5EE1A9-8444-4F54-8707-2EA35BAC8AD5}" type="parTrans" cxnId="{E8DB08C7-21CC-45C6-B954-1136F0BC2400}">
      <dgm:prSet/>
      <dgm:spPr/>
      <dgm:t>
        <a:bodyPr/>
        <a:lstStyle/>
        <a:p>
          <a:endParaRPr lang="en-US"/>
        </a:p>
      </dgm:t>
    </dgm:pt>
    <dgm:pt modelId="{1BF87F91-7BE2-4A80-90E4-37B2138F86FF}" type="sibTrans" cxnId="{E8DB08C7-21CC-45C6-B954-1136F0BC2400}">
      <dgm:prSet/>
      <dgm:spPr/>
      <dgm:t>
        <a:bodyPr/>
        <a:lstStyle/>
        <a:p>
          <a:endParaRPr lang="en-US"/>
        </a:p>
      </dgm:t>
    </dgm:pt>
    <dgm:pt modelId="{D2B6FFE9-33D1-4A56-80E0-D917949ADC56}">
      <dgm:prSet phldrT="[Text]" custT="1"/>
      <dgm:spPr/>
      <dgm:t>
        <a:bodyPr/>
        <a:lstStyle/>
        <a:p>
          <a:r>
            <a:rPr lang="en-US" sz="1400" b="1" dirty="0" err="1"/>
            <a:t>Stergere</a:t>
          </a:r>
          <a:r>
            <a:rPr lang="en-US" sz="1400" b="1" dirty="0"/>
            <a:t> </a:t>
          </a:r>
          <a:r>
            <a:rPr lang="en-US" sz="1400" b="1" dirty="0" err="1"/>
            <a:t>senzor</a:t>
          </a:r>
          <a:endParaRPr lang="en-US" sz="1400" b="1" dirty="0"/>
        </a:p>
      </dgm:t>
    </dgm:pt>
    <dgm:pt modelId="{6CFF990D-EF29-4E9B-B101-B16A949E63DC}" type="parTrans" cxnId="{C61A4EDA-6D6B-4342-B26F-1F4550EDF3AF}">
      <dgm:prSet/>
      <dgm:spPr/>
      <dgm:t>
        <a:bodyPr/>
        <a:lstStyle/>
        <a:p>
          <a:endParaRPr lang="en-US"/>
        </a:p>
      </dgm:t>
    </dgm:pt>
    <dgm:pt modelId="{FF1041E6-ED75-4E7E-ADD7-C807E9AFF147}" type="sibTrans" cxnId="{C61A4EDA-6D6B-4342-B26F-1F4550EDF3AF}">
      <dgm:prSet/>
      <dgm:spPr/>
      <dgm:t>
        <a:bodyPr/>
        <a:lstStyle/>
        <a:p>
          <a:endParaRPr lang="en-US"/>
        </a:p>
      </dgm:t>
    </dgm:pt>
    <dgm:pt modelId="{F3FB66FC-4AEC-4BDA-973F-25463393E3BA}">
      <dgm:prSet phldrT="[Text]" custT="1"/>
      <dgm:spPr/>
      <dgm:t>
        <a:bodyPr/>
        <a:lstStyle/>
        <a:p>
          <a:r>
            <a:rPr lang="en-US" sz="1400" b="1" dirty="0"/>
            <a:t>User de tip “Authority”</a:t>
          </a:r>
        </a:p>
      </dgm:t>
    </dgm:pt>
    <dgm:pt modelId="{31E1F13A-DB92-4549-8DCB-368611BA6106}" type="parTrans" cxnId="{AA41F525-7747-499D-B8A5-B6A443529D0F}">
      <dgm:prSet/>
      <dgm:spPr/>
      <dgm:t>
        <a:bodyPr/>
        <a:lstStyle/>
        <a:p>
          <a:endParaRPr lang="en-US"/>
        </a:p>
      </dgm:t>
    </dgm:pt>
    <dgm:pt modelId="{6C4807B3-7F2A-45B0-A062-68C794DAD3EC}" type="sibTrans" cxnId="{AA41F525-7747-499D-B8A5-B6A443529D0F}">
      <dgm:prSet/>
      <dgm:spPr/>
      <dgm:t>
        <a:bodyPr/>
        <a:lstStyle/>
        <a:p>
          <a:endParaRPr lang="en-US"/>
        </a:p>
      </dgm:t>
    </dgm:pt>
    <dgm:pt modelId="{07B24788-9423-4979-B391-3A576B4EF3CB}">
      <dgm:prSet phldrT="[Text]" custT="1"/>
      <dgm:spPr/>
      <dgm:t>
        <a:bodyPr/>
        <a:lstStyle/>
        <a:p>
          <a:r>
            <a:rPr lang="en-US" sz="1400" b="1" dirty="0" err="1"/>
            <a:t>Vizualizare</a:t>
          </a:r>
          <a:r>
            <a:rPr lang="en-US" sz="1400" b="1" dirty="0"/>
            <a:t> </a:t>
          </a:r>
          <a:r>
            <a:rPr lang="en-US" sz="1400" b="1" dirty="0" err="1"/>
            <a:t>rezultate</a:t>
          </a:r>
          <a:endParaRPr lang="en-US" sz="1400" b="1" dirty="0"/>
        </a:p>
      </dgm:t>
    </dgm:pt>
    <dgm:pt modelId="{49081C18-8BBA-44D2-9BC8-D0D7E8B1CAF1}" type="parTrans" cxnId="{BE6849A8-D139-441B-988A-C4FF4DD93FCB}">
      <dgm:prSet/>
      <dgm:spPr/>
      <dgm:t>
        <a:bodyPr/>
        <a:lstStyle/>
        <a:p>
          <a:endParaRPr lang="en-US"/>
        </a:p>
      </dgm:t>
    </dgm:pt>
    <dgm:pt modelId="{76ADE344-10BE-4A6B-943A-522D32931DBA}" type="sibTrans" cxnId="{BE6849A8-D139-441B-988A-C4FF4DD93FCB}">
      <dgm:prSet/>
      <dgm:spPr/>
      <dgm:t>
        <a:bodyPr/>
        <a:lstStyle/>
        <a:p>
          <a:endParaRPr lang="en-US"/>
        </a:p>
      </dgm:t>
    </dgm:pt>
    <dgm:pt modelId="{11E0F21C-0C8D-4E83-BFCD-E60236331D3B}">
      <dgm:prSet phldrT="[Text]" custT="1"/>
      <dgm:spPr/>
      <dgm:t>
        <a:bodyPr/>
        <a:lstStyle/>
        <a:p>
          <a:r>
            <a:rPr lang="en-US" sz="1400" b="1" dirty="0"/>
            <a:t>Logout</a:t>
          </a:r>
        </a:p>
      </dgm:t>
    </dgm:pt>
    <dgm:pt modelId="{CDBBD996-6F64-4685-B56C-CFF39643A592}" type="parTrans" cxnId="{ABC6511A-232B-49BB-AAA1-404F216E6ABA}">
      <dgm:prSet/>
      <dgm:spPr/>
      <dgm:t>
        <a:bodyPr/>
        <a:lstStyle/>
        <a:p>
          <a:endParaRPr lang="en-US"/>
        </a:p>
      </dgm:t>
    </dgm:pt>
    <dgm:pt modelId="{AE344B5D-94A8-4F10-96ED-F90618D9BD6D}" type="sibTrans" cxnId="{ABC6511A-232B-49BB-AAA1-404F216E6ABA}">
      <dgm:prSet/>
      <dgm:spPr/>
      <dgm:t>
        <a:bodyPr/>
        <a:lstStyle/>
        <a:p>
          <a:endParaRPr lang="en-US"/>
        </a:p>
      </dgm:t>
    </dgm:pt>
    <dgm:pt modelId="{AE9F504A-126B-4BC6-9EB9-6719B2BFD76E}" type="pres">
      <dgm:prSet presAssocID="{63002DA0-29FC-4900-8455-5ED6F5BC569D}" presName="rootnode" presStyleCnt="0">
        <dgm:presLayoutVars>
          <dgm:chMax/>
          <dgm:chPref/>
          <dgm:dir/>
          <dgm:animLvl val="lvl"/>
        </dgm:presLayoutVars>
      </dgm:prSet>
      <dgm:spPr/>
    </dgm:pt>
    <dgm:pt modelId="{C2AAFDAA-32B4-4386-993C-0495119B2D8C}" type="pres">
      <dgm:prSet presAssocID="{DE121419-CD4B-49B6-AFA6-1CF1CB6F99A8}" presName="composite" presStyleCnt="0"/>
      <dgm:spPr/>
    </dgm:pt>
    <dgm:pt modelId="{76F54357-4DF3-4525-82BF-B3D49849FF32}" type="pres">
      <dgm:prSet presAssocID="{DE121419-CD4B-49B6-AFA6-1CF1CB6F99A8}" presName="LShape" presStyleLbl="alignNode1" presStyleIdx="0" presStyleCnt="11"/>
      <dgm:spPr/>
    </dgm:pt>
    <dgm:pt modelId="{00A8C163-5AC3-4B78-99D3-A20AA1E8DBA6}" type="pres">
      <dgm:prSet presAssocID="{DE121419-CD4B-49B6-AFA6-1CF1CB6F99A8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0E93B9A2-97E4-47B1-B2CB-F9E90030A6C8}" type="pres">
      <dgm:prSet presAssocID="{DE121419-CD4B-49B6-AFA6-1CF1CB6F99A8}" presName="Triangle" presStyleLbl="alignNode1" presStyleIdx="1" presStyleCnt="11"/>
      <dgm:spPr/>
    </dgm:pt>
    <dgm:pt modelId="{F8A34EE0-06E8-45BC-AA4D-DAA04D8159BC}" type="pres">
      <dgm:prSet presAssocID="{D0E0C73E-E64A-4B33-86CE-85A911A46B7E}" presName="sibTrans" presStyleCnt="0"/>
      <dgm:spPr/>
    </dgm:pt>
    <dgm:pt modelId="{2F2C91CF-41AB-436E-BAEC-CDF913050275}" type="pres">
      <dgm:prSet presAssocID="{D0E0C73E-E64A-4B33-86CE-85A911A46B7E}" presName="space" presStyleCnt="0"/>
      <dgm:spPr/>
    </dgm:pt>
    <dgm:pt modelId="{6C17D0E1-C21D-4800-95E6-AC7C28557207}" type="pres">
      <dgm:prSet presAssocID="{F3FB66FC-4AEC-4BDA-973F-25463393E3BA}" presName="composite" presStyleCnt="0"/>
      <dgm:spPr/>
    </dgm:pt>
    <dgm:pt modelId="{4BE5620C-BEFF-4560-9714-472568DE6FD7}" type="pres">
      <dgm:prSet presAssocID="{F3FB66FC-4AEC-4BDA-973F-25463393E3BA}" presName="LShape" presStyleLbl="alignNode1" presStyleIdx="2" presStyleCnt="11"/>
      <dgm:spPr/>
    </dgm:pt>
    <dgm:pt modelId="{26DF70FE-DC42-43F8-83AD-0668F5486FD6}" type="pres">
      <dgm:prSet presAssocID="{F3FB66FC-4AEC-4BDA-973F-25463393E3BA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B7EA4638-4390-44AA-A26A-C263D79A764E}" type="pres">
      <dgm:prSet presAssocID="{F3FB66FC-4AEC-4BDA-973F-25463393E3BA}" presName="Triangle" presStyleLbl="alignNode1" presStyleIdx="3" presStyleCnt="11"/>
      <dgm:spPr/>
    </dgm:pt>
    <dgm:pt modelId="{488C0162-D2C0-4F65-B632-3F40D9630B03}" type="pres">
      <dgm:prSet presAssocID="{6C4807B3-7F2A-45B0-A062-68C794DAD3EC}" presName="sibTrans" presStyleCnt="0"/>
      <dgm:spPr/>
    </dgm:pt>
    <dgm:pt modelId="{1854314C-DD5E-482A-B788-9E044DC5435D}" type="pres">
      <dgm:prSet presAssocID="{6C4807B3-7F2A-45B0-A062-68C794DAD3EC}" presName="space" presStyleCnt="0"/>
      <dgm:spPr/>
    </dgm:pt>
    <dgm:pt modelId="{5E2EC210-D9F6-4D19-B6DE-2FF6D2FB1145}" type="pres">
      <dgm:prSet presAssocID="{0906130F-DD87-4D43-8227-62B46D01B9E3}" presName="composite" presStyleCnt="0"/>
      <dgm:spPr/>
    </dgm:pt>
    <dgm:pt modelId="{6B877584-25D6-4083-960B-324C24F7239A}" type="pres">
      <dgm:prSet presAssocID="{0906130F-DD87-4D43-8227-62B46D01B9E3}" presName="LShape" presStyleLbl="alignNode1" presStyleIdx="4" presStyleCnt="11"/>
      <dgm:spPr/>
    </dgm:pt>
    <dgm:pt modelId="{254660F5-E4D0-41F9-9729-D61F22195F14}" type="pres">
      <dgm:prSet presAssocID="{0906130F-DD87-4D43-8227-62B46D01B9E3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B1EFC786-BD9D-4CFF-9F10-C3E991E8F79B}" type="pres">
      <dgm:prSet presAssocID="{0906130F-DD87-4D43-8227-62B46D01B9E3}" presName="Triangle" presStyleLbl="alignNode1" presStyleIdx="5" presStyleCnt="11"/>
      <dgm:spPr/>
    </dgm:pt>
    <dgm:pt modelId="{F954F46E-2DC8-437A-862D-3A2F819775B9}" type="pres">
      <dgm:prSet presAssocID="{1BF87F91-7BE2-4A80-90E4-37B2138F86FF}" presName="sibTrans" presStyleCnt="0"/>
      <dgm:spPr/>
    </dgm:pt>
    <dgm:pt modelId="{20426278-DAC3-438A-A870-604069DA5591}" type="pres">
      <dgm:prSet presAssocID="{1BF87F91-7BE2-4A80-90E4-37B2138F86FF}" presName="space" presStyleCnt="0"/>
      <dgm:spPr/>
    </dgm:pt>
    <dgm:pt modelId="{5AD29DA8-B563-48A5-AB1A-651090DE0DF0}" type="pres">
      <dgm:prSet presAssocID="{D2B6FFE9-33D1-4A56-80E0-D917949ADC56}" presName="composite" presStyleCnt="0"/>
      <dgm:spPr/>
    </dgm:pt>
    <dgm:pt modelId="{3B7A4C0B-771A-4DB2-9A8B-DC058362CF6A}" type="pres">
      <dgm:prSet presAssocID="{D2B6FFE9-33D1-4A56-80E0-D917949ADC56}" presName="LShape" presStyleLbl="alignNode1" presStyleIdx="6" presStyleCnt="11"/>
      <dgm:spPr/>
    </dgm:pt>
    <dgm:pt modelId="{98B46CBF-D242-4A26-85B6-1618DE6E31F4}" type="pres">
      <dgm:prSet presAssocID="{D2B6FFE9-33D1-4A56-80E0-D917949ADC56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53B0F4EC-C598-4C26-B8DA-F861C2B4B946}" type="pres">
      <dgm:prSet presAssocID="{D2B6FFE9-33D1-4A56-80E0-D917949ADC56}" presName="Triangle" presStyleLbl="alignNode1" presStyleIdx="7" presStyleCnt="11"/>
      <dgm:spPr/>
    </dgm:pt>
    <dgm:pt modelId="{9F5530B6-1D4E-485A-BDA5-87C0B48C5D1A}" type="pres">
      <dgm:prSet presAssocID="{FF1041E6-ED75-4E7E-ADD7-C807E9AFF147}" presName="sibTrans" presStyleCnt="0"/>
      <dgm:spPr/>
    </dgm:pt>
    <dgm:pt modelId="{986316F4-D855-4EE3-A7E8-7344EF21C5BB}" type="pres">
      <dgm:prSet presAssocID="{FF1041E6-ED75-4E7E-ADD7-C807E9AFF147}" presName="space" presStyleCnt="0"/>
      <dgm:spPr/>
    </dgm:pt>
    <dgm:pt modelId="{6A1EE377-E32E-4894-8BED-28C7A93ABE0F}" type="pres">
      <dgm:prSet presAssocID="{07B24788-9423-4979-B391-3A576B4EF3CB}" presName="composite" presStyleCnt="0"/>
      <dgm:spPr/>
    </dgm:pt>
    <dgm:pt modelId="{FA06118E-CADA-41CE-BDC2-A7D0895CF4DA}" type="pres">
      <dgm:prSet presAssocID="{07B24788-9423-4979-B391-3A576B4EF3CB}" presName="LShape" presStyleLbl="alignNode1" presStyleIdx="8" presStyleCnt="11"/>
      <dgm:spPr/>
    </dgm:pt>
    <dgm:pt modelId="{1455B9CF-ABA2-4543-B66D-3E64600BD0D5}" type="pres">
      <dgm:prSet presAssocID="{07B24788-9423-4979-B391-3A576B4EF3CB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6284F4B9-E29E-40EE-B659-746BE8E4F59E}" type="pres">
      <dgm:prSet presAssocID="{07B24788-9423-4979-B391-3A576B4EF3CB}" presName="Triangle" presStyleLbl="alignNode1" presStyleIdx="9" presStyleCnt="11"/>
      <dgm:spPr/>
    </dgm:pt>
    <dgm:pt modelId="{672ED6A5-B11D-4788-BB2A-61E045FF4E11}" type="pres">
      <dgm:prSet presAssocID="{76ADE344-10BE-4A6B-943A-522D32931DBA}" presName="sibTrans" presStyleCnt="0"/>
      <dgm:spPr/>
    </dgm:pt>
    <dgm:pt modelId="{E0802D23-F991-4C44-B53F-4B84E21E8821}" type="pres">
      <dgm:prSet presAssocID="{76ADE344-10BE-4A6B-943A-522D32931DBA}" presName="space" presStyleCnt="0"/>
      <dgm:spPr/>
    </dgm:pt>
    <dgm:pt modelId="{5DEE0511-F90D-4A93-A414-9D0D52A54CEB}" type="pres">
      <dgm:prSet presAssocID="{11E0F21C-0C8D-4E83-BFCD-E60236331D3B}" presName="composite" presStyleCnt="0"/>
      <dgm:spPr/>
    </dgm:pt>
    <dgm:pt modelId="{3755226C-2B9C-4118-B970-D88C4332DCD6}" type="pres">
      <dgm:prSet presAssocID="{11E0F21C-0C8D-4E83-BFCD-E60236331D3B}" presName="LShape" presStyleLbl="alignNode1" presStyleIdx="10" presStyleCnt="11"/>
      <dgm:spPr/>
    </dgm:pt>
    <dgm:pt modelId="{CF6FD961-102F-4A7B-A5E7-2C53C707AD92}" type="pres">
      <dgm:prSet presAssocID="{11E0F21C-0C8D-4E83-BFCD-E60236331D3B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BC6511A-232B-49BB-AAA1-404F216E6ABA}" srcId="{63002DA0-29FC-4900-8455-5ED6F5BC569D}" destId="{11E0F21C-0C8D-4E83-BFCD-E60236331D3B}" srcOrd="5" destOrd="0" parTransId="{CDBBD996-6F64-4685-B56C-CFF39643A592}" sibTransId="{AE344B5D-94A8-4F10-96ED-F90618D9BD6D}"/>
    <dgm:cxn modelId="{AA41F525-7747-499D-B8A5-B6A443529D0F}" srcId="{63002DA0-29FC-4900-8455-5ED6F5BC569D}" destId="{F3FB66FC-4AEC-4BDA-973F-25463393E3BA}" srcOrd="1" destOrd="0" parTransId="{31E1F13A-DB92-4549-8DCB-368611BA6106}" sibTransId="{6C4807B3-7F2A-45B0-A062-68C794DAD3EC}"/>
    <dgm:cxn modelId="{688B822C-FC1E-43F3-9DF9-171E836D4E73}" type="presOf" srcId="{F3FB66FC-4AEC-4BDA-973F-25463393E3BA}" destId="{26DF70FE-DC42-43F8-83AD-0668F5486FD6}" srcOrd="0" destOrd="0" presId="urn:microsoft.com/office/officeart/2009/3/layout/StepUpProcess"/>
    <dgm:cxn modelId="{D5F6FC38-7D41-4F4F-B074-1E3B9774A1E9}" type="presOf" srcId="{07B24788-9423-4979-B391-3A576B4EF3CB}" destId="{1455B9CF-ABA2-4543-B66D-3E64600BD0D5}" srcOrd="0" destOrd="0" presId="urn:microsoft.com/office/officeart/2009/3/layout/StepUpProcess"/>
    <dgm:cxn modelId="{DC185472-982F-4393-8862-7E134BA2AB73}" type="presOf" srcId="{DE121419-CD4B-49B6-AFA6-1CF1CB6F99A8}" destId="{00A8C163-5AC3-4B78-99D3-A20AA1E8DBA6}" srcOrd="0" destOrd="0" presId="urn:microsoft.com/office/officeart/2009/3/layout/StepUpProcess"/>
    <dgm:cxn modelId="{3DC65B82-0C55-4ECF-95B0-880E4AC44AE6}" type="presOf" srcId="{63002DA0-29FC-4900-8455-5ED6F5BC569D}" destId="{AE9F504A-126B-4BC6-9EB9-6719B2BFD76E}" srcOrd="0" destOrd="0" presId="urn:microsoft.com/office/officeart/2009/3/layout/StepUpProcess"/>
    <dgm:cxn modelId="{84AD228B-604A-4EE5-AB86-28EDE859C83A}" srcId="{63002DA0-29FC-4900-8455-5ED6F5BC569D}" destId="{DE121419-CD4B-49B6-AFA6-1CF1CB6F99A8}" srcOrd="0" destOrd="0" parTransId="{55C1ACEE-C186-4F11-9D0E-23452DE67BA7}" sibTransId="{D0E0C73E-E64A-4B33-86CE-85A911A46B7E}"/>
    <dgm:cxn modelId="{BE6849A8-D139-441B-988A-C4FF4DD93FCB}" srcId="{63002DA0-29FC-4900-8455-5ED6F5BC569D}" destId="{07B24788-9423-4979-B391-3A576B4EF3CB}" srcOrd="4" destOrd="0" parTransId="{49081C18-8BBA-44D2-9BC8-D0D7E8B1CAF1}" sibTransId="{76ADE344-10BE-4A6B-943A-522D32931DBA}"/>
    <dgm:cxn modelId="{E8DB08C7-21CC-45C6-B954-1136F0BC2400}" srcId="{63002DA0-29FC-4900-8455-5ED6F5BC569D}" destId="{0906130F-DD87-4D43-8227-62B46D01B9E3}" srcOrd="2" destOrd="0" parTransId="{EC5EE1A9-8444-4F54-8707-2EA35BAC8AD5}" sibTransId="{1BF87F91-7BE2-4A80-90E4-37B2138F86FF}"/>
    <dgm:cxn modelId="{C61A4EDA-6D6B-4342-B26F-1F4550EDF3AF}" srcId="{63002DA0-29FC-4900-8455-5ED6F5BC569D}" destId="{D2B6FFE9-33D1-4A56-80E0-D917949ADC56}" srcOrd="3" destOrd="0" parTransId="{6CFF990D-EF29-4E9B-B101-B16A949E63DC}" sibTransId="{FF1041E6-ED75-4E7E-ADD7-C807E9AFF147}"/>
    <dgm:cxn modelId="{D7E68ADC-DCB6-4FBB-9402-0DCC51EF60B7}" type="presOf" srcId="{0906130F-DD87-4D43-8227-62B46D01B9E3}" destId="{254660F5-E4D0-41F9-9729-D61F22195F14}" srcOrd="0" destOrd="0" presId="urn:microsoft.com/office/officeart/2009/3/layout/StepUpProcess"/>
    <dgm:cxn modelId="{48265EF3-A11E-4900-BFC3-D4CBE5B97C3B}" type="presOf" srcId="{D2B6FFE9-33D1-4A56-80E0-D917949ADC56}" destId="{98B46CBF-D242-4A26-85B6-1618DE6E31F4}" srcOrd="0" destOrd="0" presId="urn:microsoft.com/office/officeart/2009/3/layout/StepUpProcess"/>
    <dgm:cxn modelId="{CA0488FF-C7BD-4237-9D87-CCB9B1AA37BB}" type="presOf" srcId="{11E0F21C-0C8D-4E83-BFCD-E60236331D3B}" destId="{CF6FD961-102F-4A7B-A5E7-2C53C707AD92}" srcOrd="0" destOrd="0" presId="urn:microsoft.com/office/officeart/2009/3/layout/StepUpProcess"/>
    <dgm:cxn modelId="{0334F81C-5B9D-499D-A1AC-96630D410E96}" type="presParOf" srcId="{AE9F504A-126B-4BC6-9EB9-6719B2BFD76E}" destId="{C2AAFDAA-32B4-4386-993C-0495119B2D8C}" srcOrd="0" destOrd="0" presId="urn:microsoft.com/office/officeart/2009/3/layout/StepUpProcess"/>
    <dgm:cxn modelId="{96A65468-B632-4D21-A862-CB942B93FED9}" type="presParOf" srcId="{C2AAFDAA-32B4-4386-993C-0495119B2D8C}" destId="{76F54357-4DF3-4525-82BF-B3D49849FF32}" srcOrd="0" destOrd="0" presId="urn:microsoft.com/office/officeart/2009/3/layout/StepUpProcess"/>
    <dgm:cxn modelId="{EB093DFA-25C7-4926-874E-5F0E00F14561}" type="presParOf" srcId="{C2AAFDAA-32B4-4386-993C-0495119B2D8C}" destId="{00A8C163-5AC3-4B78-99D3-A20AA1E8DBA6}" srcOrd="1" destOrd="0" presId="urn:microsoft.com/office/officeart/2009/3/layout/StepUpProcess"/>
    <dgm:cxn modelId="{5879DCDC-7F28-4693-8CDB-DEC8023E8A91}" type="presParOf" srcId="{C2AAFDAA-32B4-4386-993C-0495119B2D8C}" destId="{0E93B9A2-97E4-47B1-B2CB-F9E90030A6C8}" srcOrd="2" destOrd="0" presId="urn:microsoft.com/office/officeart/2009/3/layout/StepUpProcess"/>
    <dgm:cxn modelId="{83146710-97E5-4C40-90DF-57BB3AE72CB6}" type="presParOf" srcId="{AE9F504A-126B-4BC6-9EB9-6719B2BFD76E}" destId="{F8A34EE0-06E8-45BC-AA4D-DAA04D8159BC}" srcOrd="1" destOrd="0" presId="urn:microsoft.com/office/officeart/2009/3/layout/StepUpProcess"/>
    <dgm:cxn modelId="{A73CF01E-FF22-4290-99F7-72028E412DBB}" type="presParOf" srcId="{F8A34EE0-06E8-45BC-AA4D-DAA04D8159BC}" destId="{2F2C91CF-41AB-436E-BAEC-CDF913050275}" srcOrd="0" destOrd="0" presId="urn:microsoft.com/office/officeart/2009/3/layout/StepUpProcess"/>
    <dgm:cxn modelId="{E2262ECE-9BCF-4A0A-8BDC-853D8DA6A547}" type="presParOf" srcId="{AE9F504A-126B-4BC6-9EB9-6719B2BFD76E}" destId="{6C17D0E1-C21D-4800-95E6-AC7C28557207}" srcOrd="2" destOrd="0" presId="urn:microsoft.com/office/officeart/2009/3/layout/StepUpProcess"/>
    <dgm:cxn modelId="{EEB113BB-5438-4314-973A-187CFEDD31F2}" type="presParOf" srcId="{6C17D0E1-C21D-4800-95E6-AC7C28557207}" destId="{4BE5620C-BEFF-4560-9714-472568DE6FD7}" srcOrd="0" destOrd="0" presId="urn:microsoft.com/office/officeart/2009/3/layout/StepUpProcess"/>
    <dgm:cxn modelId="{B9709CC7-96A4-4BD7-80C5-C502A6205D80}" type="presParOf" srcId="{6C17D0E1-C21D-4800-95E6-AC7C28557207}" destId="{26DF70FE-DC42-43F8-83AD-0668F5486FD6}" srcOrd="1" destOrd="0" presId="urn:microsoft.com/office/officeart/2009/3/layout/StepUpProcess"/>
    <dgm:cxn modelId="{FA68D157-FBDB-4DC5-983F-3C5B84D08204}" type="presParOf" srcId="{6C17D0E1-C21D-4800-95E6-AC7C28557207}" destId="{B7EA4638-4390-44AA-A26A-C263D79A764E}" srcOrd="2" destOrd="0" presId="urn:microsoft.com/office/officeart/2009/3/layout/StepUpProcess"/>
    <dgm:cxn modelId="{C2C22336-775B-4A03-947E-C0F587E17ED0}" type="presParOf" srcId="{AE9F504A-126B-4BC6-9EB9-6719B2BFD76E}" destId="{488C0162-D2C0-4F65-B632-3F40D9630B03}" srcOrd="3" destOrd="0" presId="urn:microsoft.com/office/officeart/2009/3/layout/StepUpProcess"/>
    <dgm:cxn modelId="{318D0D8F-4537-44F5-914E-44416D1261D8}" type="presParOf" srcId="{488C0162-D2C0-4F65-B632-3F40D9630B03}" destId="{1854314C-DD5E-482A-B788-9E044DC5435D}" srcOrd="0" destOrd="0" presId="urn:microsoft.com/office/officeart/2009/3/layout/StepUpProcess"/>
    <dgm:cxn modelId="{96296995-F71E-4C06-84A4-0AB43F2EC44E}" type="presParOf" srcId="{AE9F504A-126B-4BC6-9EB9-6719B2BFD76E}" destId="{5E2EC210-D9F6-4D19-B6DE-2FF6D2FB1145}" srcOrd="4" destOrd="0" presId="urn:microsoft.com/office/officeart/2009/3/layout/StepUpProcess"/>
    <dgm:cxn modelId="{1215C0F6-3B29-49FF-B1F7-ECC5EB672B66}" type="presParOf" srcId="{5E2EC210-D9F6-4D19-B6DE-2FF6D2FB1145}" destId="{6B877584-25D6-4083-960B-324C24F7239A}" srcOrd="0" destOrd="0" presId="urn:microsoft.com/office/officeart/2009/3/layout/StepUpProcess"/>
    <dgm:cxn modelId="{DBF595BC-F48E-4B1C-846D-A0A948DA8F57}" type="presParOf" srcId="{5E2EC210-D9F6-4D19-B6DE-2FF6D2FB1145}" destId="{254660F5-E4D0-41F9-9729-D61F22195F14}" srcOrd="1" destOrd="0" presId="urn:microsoft.com/office/officeart/2009/3/layout/StepUpProcess"/>
    <dgm:cxn modelId="{D94ABF96-DB18-44EF-9822-4F5599C8D96E}" type="presParOf" srcId="{5E2EC210-D9F6-4D19-B6DE-2FF6D2FB1145}" destId="{B1EFC786-BD9D-4CFF-9F10-C3E991E8F79B}" srcOrd="2" destOrd="0" presId="urn:microsoft.com/office/officeart/2009/3/layout/StepUpProcess"/>
    <dgm:cxn modelId="{BEE5413A-75DA-4B72-BA39-44B663DB3E3E}" type="presParOf" srcId="{AE9F504A-126B-4BC6-9EB9-6719B2BFD76E}" destId="{F954F46E-2DC8-437A-862D-3A2F819775B9}" srcOrd="5" destOrd="0" presId="urn:microsoft.com/office/officeart/2009/3/layout/StepUpProcess"/>
    <dgm:cxn modelId="{5416D30D-1112-434C-875B-4D6136240F59}" type="presParOf" srcId="{F954F46E-2DC8-437A-862D-3A2F819775B9}" destId="{20426278-DAC3-438A-A870-604069DA5591}" srcOrd="0" destOrd="0" presId="urn:microsoft.com/office/officeart/2009/3/layout/StepUpProcess"/>
    <dgm:cxn modelId="{BB988143-1B94-4DF9-8BDB-622DEC337A76}" type="presParOf" srcId="{AE9F504A-126B-4BC6-9EB9-6719B2BFD76E}" destId="{5AD29DA8-B563-48A5-AB1A-651090DE0DF0}" srcOrd="6" destOrd="0" presId="urn:microsoft.com/office/officeart/2009/3/layout/StepUpProcess"/>
    <dgm:cxn modelId="{A43FFB62-4F32-4122-880C-DA30E0BC298D}" type="presParOf" srcId="{5AD29DA8-B563-48A5-AB1A-651090DE0DF0}" destId="{3B7A4C0B-771A-4DB2-9A8B-DC058362CF6A}" srcOrd="0" destOrd="0" presId="urn:microsoft.com/office/officeart/2009/3/layout/StepUpProcess"/>
    <dgm:cxn modelId="{00AD5AE4-581B-4F48-B342-3A66982BE32E}" type="presParOf" srcId="{5AD29DA8-B563-48A5-AB1A-651090DE0DF0}" destId="{98B46CBF-D242-4A26-85B6-1618DE6E31F4}" srcOrd="1" destOrd="0" presId="urn:microsoft.com/office/officeart/2009/3/layout/StepUpProcess"/>
    <dgm:cxn modelId="{8BE42498-0BCA-408D-A3A5-E695BD40DCD1}" type="presParOf" srcId="{5AD29DA8-B563-48A5-AB1A-651090DE0DF0}" destId="{53B0F4EC-C598-4C26-B8DA-F861C2B4B946}" srcOrd="2" destOrd="0" presId="urn:microsoft.com/office/officeart/2009/3/layout/StepUpProcess"/>
    <dgm:cxn modelId="{F154C7FA-037F-40A6-AABA-A74B40948836}" type="presParOf" srcId="{AE9F504A-126B-4BC6-9EB9-6719B2BFD76E}" destId="{9F5530B6-1D4E-485A-BDA5-87C0B48C5D1A}" srcOrd="7" destOrd="0" presId="urn:microsoft.com/office/officeart/2009/3/layout/StepUpProcess"/>
    <dgm:cxn modelId="{8149CA82-8955-4960-8C14-AD5476C74C56}" type="presParOf" srcId="{9F5530B6-1D4E-485A-BDA5-87C0B48C5D1A}" destId="{986316F4-D855-4EE3-A7E8-7344EF21C5BB}" srcOrd="0" destOrd="0" presId="urn:microsoft.com/office/officeart/2009/3/layout/StepUpProcess"/>
    <dgm:cxn modelId="{D1EC2080-DB05-4620-8044-A16BFA29C0F8}" type="presParOf" srcId="{AE9F504A-126B-4BC6-9EB9-6719B2BFD76E}" destId="{6A1EE377-E32E-4894-8BED-28C7A93ABE0F}" srcOrd="8" destOrd="0" presId="urn:microsoft.com/office/officeart/2009/3/layout/StepUpProcess"/>
    <dgm:cxn modelId="{751F5D65-5654-4953-8506-7516ADB4187E}" type="presParOf" srcId="{6A1EE377-E32E-4894-8BED-28C7A93ABE0F}" destId="{FA06118E-CADA-41CE-BDC2-A7D0895CF4DA}" srcOrd="0" destOrd="0" presId="urn:microsoft.com/office/officeart/2009/3/layout/StepUpProcess"/>
    <dgm:cxn modelId="{F68162F2-28C5-42D2-9BE6-CC7E6A14B028}" type="presParOf" srcId="{6A1EE377-E32E-4894-8BED-28C7A93ABE0F}" destId="{1455B9CF-ABA2-4543-B66D-3E64600BD0D5}" srcOrd="1" destOrd="0" presId="urn:microsoft.com/office/officeart/2009/3/layout/StepUpProcess"/>
    <dgm:cxn modelId="{DC69ECE8-6134-477D-9A92-9CDF04E42D2B}" type="presParOf" srcId="{6A1EE377-E32E-4894-8BED-28C7A93ABE0F}" destId="{6284F4B9-E29E-40EE-B659-746BE8E4F59E}" srcOrd="2" destOrd="0" presId="urn:microsoft.com/office/officeart/2009/3/layout/StepUpProcess"/>
    <dgm:cxn modelId="{B12B848D-3EF6-4E13-B19B-303C78E40219}" type="presParOf" srcId="{AE9F504A-126B-4BC6-9EB9-6719B2BFD76E}" destId="{672ED6A5-B11D-4788-BB2A-61E045FF4E11}" srcOrd="9" destOrd="0" presId="urn:microsoft.com/office/officeart/2009/3/layout/StepUpProcess"/>
    <dgm:cxn modelId="{5D5635FA-AC23-489D-98E2-8EFAB25CF14D}" type="presParOf" srcId="{672ED6A5-B11D-4788-BB2A-61E045FF4E11}" destId="{E0802D23-F991-4C44-B53F-4B84E21E8821}" srcOrd="0" destOrd="0" presId="urn:microsoft.com/office/officeart/2009/3/layout/StepUpProcess"/>
    <dgm:cxn modelId="{B2450FE3-A921-4244-A629-F37FDCD57F4D}" type="presParOf" srcId="{AE9F504A-126B-4BC6-9EB9-6719B2BFD76E}" destId="{5DEE0511-F90D-4A93-A414-9D0D52A54CEB}" srcOrd="10" destOrd="0" presId="urn:microsoft.com/office/officeart/2009/3/layout/StepUpProcess"/>
    <dgm:cxn modelId="{6BE2C55C-7A08-46D0-A818-30624A56898D}" type="presParOf" srcId="{5DEE0511-F90D-4A93-A414-9D0D52A54CEB}" destId="{3755226C-2B9C-4118-B970-D88C4332DCD6}" srcOrd="0" destOrd="0" presId="urn:microsoft.com/office/officeart/2009/3/layout/StepUpProcess"/>
    <dgm:cxn modelId="{6C68683C-A0E7-40A7-87DB-A084DA7AC13F}" type="presParOf" srcId="{5DEE0511-F90D-4A93-A414-9D0D52A54CEB}" destId="{CF6FD961-102F-4A7B-A5E7-2C53C707AD92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780313-FE94-452E-95CA-CC06433E31DB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89E1823-FE59-4F67-8648-2799F8FE98DB}">
      <dgm:prSet phldrT="[Text]"/>
      <dgm:spPr/>
      <dgm:t>
        <a:bodyPr/>
        <a:lstStyle/>
        <a:p>
          <a:r>
            <a:rPr lang="en-US" b="1" dirty="0" err="1"/>
            <a:t>Stocare</a:t>
          </a:r>
          <a:r>
            <a:rPr lang="en-US" b="1" dirty="0"/>
            <a:t> date in DB</a:t>
          </a:r>
          <a:endParaRPr lang="en-US" dirty="0"/>
        </a:p>
      </dgm:t>
    </dgm:pt>
    <dgm:pt modelId="{4E317B96-7550-46D5-98A5-8A7926AC61B0}" type="parTrans" cxnId="{C96030DD-C334-4A82-BE8F-670DCDC49F10}">
      <dgm:prSet/>
      <dgm:spPr/>
      <dgm:t>
        <a:bodyPr/>
        <a:lstStyle/>
        <a:p>
          <a:endParaRPr lang="en-US"/>
        </a:p>
      </dgm:t>
    </dgm:pt>
    <dgm:pt modelId="{758448D3-9B05-4E0F-913A-9FC759999F36}" type="sibTrans" cxnId="{C96030DD-C334-4A82-BE8F-670DCDC49F10}">
      <dgm:prSet/>
      <dgm:spPr/>
      <dgm:t>
        <a:bodyPr/>
        <a:lstStyle/>
        <a:p>
          <a:endParaRPr lang="en-US"/>
        </a:p>
      </dgm:t>
    </dgm:pt>
    <dgm:pt modelId="{BC568F46-101D-4752-B040-8B00AD914B05}">
      <dgm:prSet/>
      <dgm:spPr/>
      <dgm:t>
        <a:bodyPr/>
        <a:lstStyle/>
        <a:p>
          <a:r>
            <a:rPr lang="en-US" b="1" dirty="0" err="1"/>
            <a:t>Actualizare</a:t>
          </a:r>
          <a:r>
            <a:rPr lang="en-US" b="1" dirty="0"/>
            <a:t> </a:t>
          </a:r>
          <a:r>
            <a:rPr lang="en-US" b="1" dirty="0" err="1"/>
            <a:t>periodica</a:t>
          </a:r>
          <a:endParaRPr lang="en-US" b="1" dirty="0"/>
        </a:p>
      </dgm:t>
    </dgm:pt>
    <dgm:pt modelId="{485B6896-CBAC-4FB0-9737-55EC4EB5D2FD}" type="parTrans" cxnId="{2C96A4B1-3D41-47B5-8A9C-E89A0935260E}">
      <dgm:prSet/>
      <dgm:spPr/>
      <dgm:t>
        <a:bodyPr/>
        <a:lstStyle/>
        <a:p>
          <a:endParaRPr lang="en-US"/>
        </a:p>
      </dgm:t>
    </dgm:pt>
    <dgm:pt modelId="{FA9D0748-CEC5-483A-A546-091272A107AC}" type="sibTrans" cxnId="{2C96A4B1-3D41-47B5-8A9C-E89A0935260E}">
      <dgm:prSet/>
      <dgm:spPr/>
      <dgm:t>
        <a:bodyPr/>
        <a:lstStyle/>
        <a:p>
          <a:endParaRPr lang="en-US"/>
        </a:p>
      </dgm:t>
    </dgm:pt>
    <dgm:pt modelId="{8DB32DD1-01F5-4ABF-ABDD-68B1065A7EDD}">
      <dgm:prSet/>
      <dgm:spPr/>
      <dgm:t>
        <a:bodyPr/>
        <a:lstStyle/>
        <a:p>
          <a:r>
            <a:rPr lang="en-US" b="1"/>
            <a:t>Raspunde cererilor de conectare</a:t>
          </a:r>
          <a:endParaRPr lang="en-US" b="1" dirty="0"/>
        </a:p>
      </dgm:t>
    </dgm:pt>
    <dgm:pt modelId="{99C83716-0575-463A-BB88-C42440FF14D1}" type="parTrans" cxnId="{A2768C08-77FB-4CEA-997A-EA3BAED1C0C4}">
      <dgm:prSet/>
      <dgm:spPr/>
      <dgm:t>
        <a:bodyPr/>
        <a:lstStyle/>
        <a:p>
          <a:endParaRPr lang="en-US"/>
        </a:p>
      </dgm:t>
    </dgm:pt>
    <dgm:pt modelId="{712511DC-F576-45A3-B870-29E3C76ED783}" type="sibTrans" cxnId="{A2768C08-77FB-4CEA-997A-EA3BAED1C0C4}">
      <dgm:prSet/>
      <dgm:spPr/>
      <dgm:t>
        <a:bodyPr/>
        <a:lstStyle/>
        <a:p>
          <a:endParaRPr lang="en-US"/>
        </a:p>
      </dgm:t>
    </dgm:pt>
    <dgm:pt modelId="{AEEE53AF-573F-4FCF-8D15-329A5651DB04}">
      <dgm:prSet/>
      <dgm:spPr/>
      <dgm:t>
        <a:bodyPr/>
        <a:lstStyle/>
        <a:p>
          <a:r>
            <a:rPr lang="en-US" b="1" dirty="0" err="1"/>
            <a:t>Creeaza</a:t>
          </a:r>
          <a:r>
            <a:rPr lang="en-US" b="1" dirty="0"/>
            <a:t> </a:t>
          </a:r>
          <a:r>
            <a:rPr lang="en-US" b="1" dirty="0" err="1"/>
            <a:t>cate</a:t>
          </a:r>
          <a:r>
            <a:rPr lang="en-US" b="1" dirty="0"/>
            <a:t> o </a:t>
          </a:r>
          <a:r>
            <a:rPr lang="en-US" b="1" dirty="0" err="1"/>
            <a:t>conexiune</a:t>
          </a:r>
          <a:r>
            <a:rPr lang="en-US" b="1" dirty="0"/>
            <a:t> </a:t>
          </a:r>
          <a:r>
            <a:rPr lang="en-US" b="1" dirty="0" err="1"/>
            <a:t>pentru</a:t>
          </a:r>
          <a:r>
            <a:rPr lang="en-US" b="1" dirty="0"/>
            <a:t> </a:t>
          </a:r>
          <a:r>
            <a:rPr lang="en-US" b="1" dirty="0" err="1"/>
            <a:t>fiecare</a:t>
          </a:r>
          <a:r>
            <a:rPr lang="en-US" b="1" dirty="0"/>
            <a:t> client</a:t>
          </a:r>
        </a:p>
      </dgm:t>
    </dgm:pt>
    <dgm:pt modelId="{59C3FD2E-CC80-4AA2-A638-F8AA6E704F74}" type="parTrans" cxnId="{1A30AF06-F415-4B4F-9425-8657BC564C7A}">
      <dgm:prSet/>
      <dgm:spPr/>
      <dgm:t>
        <a:bodyPr/>
        <a:lstStyle/>
        <a:p>
          <a:endParaRPr lang="en-US"/>
        </a:p>
      </dgm:t>
    </dgm:pt>
    <dgm:pt modelId="{09A859F1-A36C-4632-884E-5CADF85F5219}" type="sibTrans" cxnId="{1A30AF06-F415-4B4F-9425-8657BC564C7A}">
      <dgm:prSet/>
      <dgm:spPr/>
      <dgm:t>
        <a:bodyPr/>
        <a:lstStyle/>
        <a:p>
          <a:endParaRPr lang="en-US"/>
        </a:p>
      </dgm:t>
    </dgm:pt>
    <dgm:pt modelId="{B784120C-49EF-4326-970B-7789996CF3F7}">
      <dgm:prSet/>
      <dgm:spPr/>
      <dgm:t>
        <a:bodyPr/>
        <a:lstStyle/>
        <a:p>
          <a:r>
            <a:rPr lang="en-US" b="1" dirty="0" err="1"/>
            <a:t>Stocare</a:t>
          </a:r>
          <a:r>
            <a:rPr lang="en-US" b="1" dirty="0"/>
            <a:t> </a:t>
          </a:r>
          <a:r>
            <a:rPr lang="en-US" b="1" dirty="0" err="1"/>
            <a:t>informatii</a:t>
          </a:r>
          <a:r>
            <a:rPr lang="en-US" b="1" dirty="0"/>
            <a:t> </a:t>
          </a:r>
          <a:r>
            <a:rPr lang="en-US" b="1" dirty="0" err="1"/>
            <a:t>pentru</a:t>
          </a:r>
          <a:r>
            <a:rPr lang="en-US" b="1" dirty="0"/>
            <a:t> </a:t>
          </a:r>
          <a:r>
            <a:rPr lang="en-US" b="1" dirty="0" err="1"/>
            <a:t>realizarea</a:t>
          </a:r>
          <a:r>
            <a:rPr lang="en-US" b="1" dirty="0"/>
            <a:t> </a:t>
          </a:r>
          <a:r>
            <a:rPr lang="en-US" b="1" dirty="0" err="1"/>
            <a:t>graficelor</a:t>
          </a:r>
          <a:endParaRPr lang="en-US" b="1" dirty="0"/>
        </a:p>
      </dgm:t>
    </dgm:pt>
    <dgm:pt modelId="{4D5DC61B-411B-49F9-878F-4F61769AAD40}" type="parTrans" cxnId="{2CC02E7A-C776-4A13-862F-CA79B5449621}">
      <dgm:prSet/>
      <dgm:spPr/>
      <dgm:t>
        <a:bodyPr/>
        <a:lstStyle/>
        <a:p>
          <a:endParaRPr lang="en-US"/>
        </a:p>
      </dgm:t>
    </dgm:pt>
    <dgm:pt modelId="{8110A685-8A37-40D8-863A-BF8700708CCB}" type="sibTrans" cxnId="{2CC02E7A-C776-4A13-862F-CA79B5449621}">
      <dgm:prSet/>
      <dgm:spPr/>
      <dgm:t>
        <a:bodyPr/>
        <a:lstStyle/>
        <a:p>
          <a:endParaRPr lang="en-US"/>
        </a:p>
      </dgm:t>
    </dgm:pt>
    <dgm:pt modelId="{8D688CDA-C4F8-4206-A07F-26066EAD729E}" type="pres">
      <dgm:prSet presAssocID="{F7780313-FE94-452E-95CA-CC06433E31DB}" presName="vert0" presStyleCnt="0">
        <dgm:presLayoutVars>
          <dgm:dir/>
          <dgm:animOne val="branch"/>
          <dgm:animLvl val="lvl"/>
        </dgm:presLayoutVars>
      </dgm:prSet>
      <dgm:spPr/>
    </dgm:pt>
    <dgm:pt modelId="{5D86AC80-0C0B-4FDF-BCE7-AB3A35D78DB5}" type="pres">
      <dgm:prSet presAssocID="{589E1823-FE59-4F67-8648-2799F8FE98DB}" presName="thickLine" presStyleLbl="alignNode1" presStyleIdx="0" presStyleCnt="5"/>
      <dgm:spPr/>
    </dgm:pt>
    <dgm:pt modelId="{84892821-D682-4109-A4E6-E2B5F5448943}" type="pres">
      <dgm:prSet presAssocID="{589E1823-FE59-4F67-8648-2799F8FE98DB}" presName="horz1" presStyleCnt="0"/>
      <dgm:spPr/>
    </dgm:pt>
    <dgm:pt modelId="{BFE678BF-54A2-4BAF-AA06-7235BE04B953}" type="pres">
      <dgm:prSet presAssocID="{589E1823-FE59-4F67-8648-2799F8FE98DB}" presName="tx1" presStyleLbl="revTx" presStyleIdx="0" presStyleCnt="5"/>
      <dgm:spPr/>
    </dgm:pt>
    <dgm:pt modelId="{A320D45A-C261-41D3-9708-3805FA1BD5E6}" type="pres">
      <dgm:prSet presAssocID="{589E1823-FE59-4F67-8648-2799F8FE98DB}" presName="vert1" presStyleCnt="0"/>
      <dgm:spPr/>
    </dgm:pt>
    <dgm:pt modelId="{340D889F-EF08-4C58-BE52-7A1D4877DC53}" type="pres">
      <dgm:prSet presAssocID="{BC568F46-101D-4752-B040-8B00AD914B05}" presName="thickLine" presStyleLbl="alignNode1" presStyleIdx="1" presStyleCnt="5"/>
      <dgm:spPr/>
    </dgm:pt>
    <dgm:pt modelId="{50D1A412-A7E2-4780-B12D-1CCD9F23D468}" type="pres">
      <dgm:prSet presAssocID="{BC568F46-101D-4752-B040-8B00AD914B05}" presName="horz1" presStyleCnt="0"/>
      <dgm:spPr/>
    </dgm:pt>
    <dgm:pt modelId="{5F9DDEA6-1983-4623-B8BB-93FBEDC1AA50}" type="pres">
      <dgm:prSet presAssocID="{BC568F46-101D-4752-B040-8B00AD914B05}" presName="tx1" presStyleLbl="revTx" presStyleIdx="1" presStyleCnt="5"/>
      <dgm:spPr/>
    </dgm:pt>
    <dgm:pt modelId="{54483DC4-6A82-42DA-9462-D89F479E7B0D}" type="pres">
      <dgm:prSet presAssocID="{BC568F46-101D-4752-B040-8B00AD914B05}" presName="vert1" presStyleCnt="0"/>
      <dgm:spPr/>
    </dgm:pt>
    <dgm:pt modelId="{D31CEE06-78D4-4FAE-A3CD-AFD81E2BE294}" type="pres">
      <dgm:prSet presAssocID="{B784120C-49EF-4326-970B-7789996CF3F7}" presName="thickLine" presStyleLbl="alignNode1" presStyleIdx="2" presStyleCnt="5"/>
      <dgm:spPr/>
    </dgm:pt>
    <dgm:pt modelId="{3A772ECA-7535-4D40-A6CC-EB6182C6B411}" type="pres">
      <dgm:prSet presAssocID="{B784120C-49EF-4326-970B-7789996CF3F7}" presName="horz1" presStyleCnt="0"/>
      <dgm:spPr/>
    </dgm:pt>
    <dgm:pt modelId="{8F5F1EF6-842F-4602-9F94-7227F2D190E6}" type="pres">
      <dgm:prSet presAssocID="{B784120C-49EF-4326-970B-7789996CF3F7}" presName="tx1" presStyleLbl="revTx" presStyleIdx="2" presStyleCnt="5"/>
      <dgm:spPr/>
    </dgm:pt>
    <dgm:pt modelId="{7A0850B7-4FFD-474C-B08F-E90B4441EF99}" type="pres">
      <dgm:prSet presAssocID="{B784120C-49EF-4326-970B-7789996CF3F7}" presName="vert1" presStyleCnt="0"/>
      <dgm:spPr/>
    </dgm:pt>
    <dgm:pt modelId="{4B2C14D6-87D4-497E-9C49-5255D94C7854}" type="pres">
      <dgm:prSet presAssocID="{8DB32DD1-01F5-4ABF-ABDD-68B1065A7EDD}" presName="thickLine" presStyleLbl="alignNode1" presStyleIdx="3" presStyleCnt="5"/>
      <dgm:spPr/>
    </dgm:pt>
    <dgm:pt modelId="{161AE2A2-1413-4E71-9676-B604EE2EA548}" type="pres">
      <dgm:prSet presAssocID="{8DB32DD1-01F5-4ABF-ABDD-68B1065A7EDD}" presName="horz1" presStyleCnt="0"/>
      <dgm:spPr/>
    </dgm:pt>
    <dgm:pt modelId="{E0044530-4914-45F5-8990-BC3E7AB9A9AE}" type="pres">
      <dgm:prSet presAssocID="{8DB32DD1-01F5-4ABF-ABDD-68B1065A7EDD}" presName="tx1" presStyleLbl="revTx" presStyleIdx="3" presStyleCnt="5"/>
      <dgm:spPr/>
    </dgm:pt>
    <dgm:pt modelId="{C94DC36F-77F5-4FD1-AF51-72F686C23690}" type="pres">
      <dgm:prSet presAssocID="{8DB32DD1-01F5-4ABF-ABDD-68B1065A7EDD}" presName="vert1" presStyleCnt="0"/>
      <dgm:spPr/>
    </dgm:pt>
    <dgm:pt modelId="{709B6852-1B8D-475C-A822-6622A4A9C517}" type="pres">
      <dgm:prSet presAssocID="{AEEE53AF-573F-4FCF-8D15-329A5651DB04}" presName="thickLine" presStyleLbl="alignNode1" presStyleIdx="4" presStyleCnt="5"/>
      <dgm:spPr/>
    </dgm:pt>
    <dgm:pt modelId="{637E6812-DE85-46E2-B64E-DDF1D992A2BD}" type="pres">
      <dgm:prSet presAssocID="{AEEE53AF-573F-4FCF-8D15-329A5651DB04}" presName="horz1" presStyleCnt="0"/>
      <dgm:spPr/>
    </dgm:pt>
    <dgm:pt modelId="{7DD1FCB4-385F-4C54-BC27-A2762383A63F}" type="pres">
      <dgm:prSet presAssocID="{AEEE53AF-573F-4FCF-8D15-329A5651DB04}" presName="tx1" presStyleLbl="revTx" presStyleIdx="4" presStyleCnt="5"/>
      <dgm:spPr/>
    </dgm:pt>
    <dgm:pt modelId="{0EBF6C9C-259B-4345-A822-D46F6EF8D9F3}" type="pres">
      <dgm:prSet presAssocID="{AEEE53AF-573F-4FCF-8D15-329A5651DB04}" presName="vert1" presStyleCnt="0"/>
      <dgm:spPr/>
    </dgm:pt>
  </dgm:ptLst>
  <dgm:cxnLst>
    <dgm:cxn modelId="{1A30AF06-F415-4B4F-9425-8657BC564C7A}" srcId="{F7780313-FE94-452E-95CA-CC06433E31DB}" destId="{AEEE53AF-573F-4FCF-8D15-329A5651DB04}" srcOrd="4" destOrd="0" parTransId="{59C3FD2E-CC80-4AA2-A638-F8AA6E704F74}" sibTransId="{09A859F1-A36C-4632-884E-5CADF85F5219}"/>
    <dgm:cxn modelId="{A2768C08-77FB-4CEA-997A-EA3BAED1C0C4}" srcId="{F7780313-FE94-452E-95CA-CC06433E31DB}" destId="{8DB32DD1-01F5-4ABF-ABDD-68B1065A7EDD}" srcOrd="3" destOrd="0" parTransId="{99C83716-0575-463A-BB88-C42440FF14D1}" sibTransId="{712511DC-F576-45A3-B870-29E3C76ED783}"/>
    <dgm:cxn modelId="{5C2E4718-6A61-4041-9070-6B158C4F2578}" type="presOf" srcId="{589E1823-FE59-4F67-8648-2799F8FE98DB}" destId="{BFE678BF-54A2-4BAF-AA06-7235BE04B953}" srcOrd="0" destOrd="0" presId="urn:microsoft.com/office/officeart/2008/layout/LinedList"/>
    <dgm:cxn modelId="{DC514F2F-46D0-4EE0-AC94-2DA8C931F86A}" type="presOf" srcId="{8DB32DD1-01F5-4ABF-ABDD-68B1065A7EDD}" destId="{E0044530-4914-45F5-8990-BC3E7AB9A9AE}" srcOrd="0" destOrd="0" presId="urn:microsoft.com/office/officeart/2008/layout/LinedList"/>
    <dgm:cxn modelId="{9FF0DD66-1C0C-412A-877F-1CB68530ABC3}" type="presOf" srcId="{F7780313-FE94-452E-95CA-CC06433E31DB}" destId="{8D688CDA-C4F8-4206-A07F-26066EAD729E}" srcOrd="0" destOrd="0" presId="urn:microsoft.com/office/officeart/2008/layout/LinedList"/>
    <dgm:cxn modelId="{2CC02E7A-C776-4A13-862F-CA79B5449621}" srcId="{F7780313-FE94-452E-95CA-CC06433E31DB}" destId="{B784120C-49EF-4326-970B-7789996CF3F7}" srcOrd="2" destOrd="0" parTransId="{4D5DC61B-411B-49F9-878F-4F61769AAD40}" sibTransId="{8110A685-8A37-40D8-863A-BF8700708CCB}"/>
    <dgm:cxn modelId="{C23E88A2-02CF-473D-A82D-80588DB8D677}" type="presOf" srcId="{B784120C-49EF-4326-970B-7789996CF3F7}" destId="{8F5F1EF6-842F-4602-9F94-7227F2D190E6}" srcOrd="0" destOrd="0" presId="urn:microsoft.com/office/officeart/2008/layout/LinedList"/>
    <dgm:cxn modelId="{2C96A4B1-3D41-47B5-8A9C-E89A0935260E}" srcId="{F7780313-FE94-452E-95CA-CC06433E31DB}" destId="{BC568F46-101D-4752-B040-8B00AD914B05}" srcOrd="1" destOrd="0" parTransId="{485B6896-CBAC-4FB0-9737-55EC4EB5D2FD}" sibTransId="{FA9D0748-CEC5-483A-A546-091272A107AC}"/>
    <dgm:cxn modelId="{59459CCC-0C96-4CA4-BD63-B2BD35B4EE1C}" type="presOf" srcId="{AEEE53AF-573F-4FCF-8D15-329A5651DB04}" destId="{7DD1FCB4-385F-4C54-BC27-A2762383A63F}" srcOrd="0" destOrd="0" presId="urn:microsoft.com/office/officeart/2008/layout/LinedList"/>
    <dgm:cxn modelId="{C96030DD-C334-4A82-BE8F-670DCDC49F10}" srcId="{F7780313-FE94-452E-95CA-CC06433E31DB}" destId="{589E1823-FE59-4F67-8648-2799F8FE98DB}" srcOrd="0" destOrd="0" parTransId="{4E317B96-7550-46D5-98A5-8A7926AC61B0}" sibTransId="{758448D3-9B05-4E0F-913A-9FC759999F36}"/>
    <dgm:cxn modelId="{1A1EC4FD-C9DB-424C-97E3-8502D3DAE041}" type="presOf" srcId="{BC568F46-101D-4752-B040-8B00AD914B05}" destId="{5F9DDEA6-1983-4623-B8BB-93FBEDC1AA50}" srcOrd="0" destOrd="0" presId="urn:microsoft.com/office/officeart/2008/layout/LinedList"/>
    <dgm:cxn modelId="{B72A53DE-8BA0-43B7-9150-4A3526FC4C12}" type="presParOf" srcId="{8D688CDA-C4F8-4206-A07F-26066EAD729E}" destId="{5D86AC80-0C0B-4FDF-BCE7-AB3A35D78DB5}" srcOrd="0" destOrd="0" presId="urn:microsoft.com/office/officeart/2008/layout/LinedList"/>
    <dgm:cxn modelId="{F2985061-1A54-4977-BE06-AEB1A8446AAA}" type="presParOf" srcId="{8D688CDA-C4F8-4206-A07F-26066EAD729E}" destId="{84892821-D682-4109-A4E6-E2B5F5448943}" srcOrd="1" destOrd="0" presId="urn:microsoft.com/office/officeart/2008/layout/LinedList"/>
    <dgm:cxn modelId="{7804B939-D3B0-4E8D-9B08-470FDA89B0D7}" type="presParOf" srcId="{84892821-D682-4109-A4E6-E2B5F5448943}" destId="{BFE678BF-54A2-4BAF-AA06-7235BE04B953}" srcOrd="0" destOrd="0" presId="urn:microsoft.com/office/officeart/2008/layout/LinedList"/>
    <dgm:cxn modelId="{C34C94D7-65AC-46E6-9A65-FC4E61D05FB2}" type="presParOf" srcId="{84892821-D682-4109-A4E6-E2B5F5448943}" destId="{A320D45A-C261-41D3-9708-3805FA1BD5E6}" srcOrd="1" destOrd="0" presId="urn:microsoft.com/office/officeart/2008/layout/LinedList"/>
    <dgm:cxn modelId="{3B784B7C-B6B9-4318-A3D2-E6CC798123F5}" type="presParOf" srcId="{8D688CDA-C4F8-4206-A07F-26066EAD729E}" destId="{340D889F-EF08-4C58-BE52-7A1D4877DC53}" srcOrd="2" destOrd="0" presId="urn:microsoft.com/office/officeart/2008/layout/LinedList"/>
    <dgm:cxn modelId="{64C46C6C-3634-408F-9FC3-4483672BAE2A}" type="presParOf" srcId="{8D688CDA-C4F8-4206-A07F-26066EAD729E}" destId="{50D1A412-A7E2-4780-B12D-1CCD9F23D468}" srcOrd="3" destOrd="0" presId="urn:microsoft.com/office/officeart/2008/layout/LinedList"/>
    <dgm:cxn modelId="{36E1940E-8907-49E9-AB24-16CC966AC3F5}" type="presParOf" srcId="{50D1A412-A7E2-4780-B12D-1CCD9F23D468}" destId="{5F9DDEA6-1983-4623-B8BB-93FBEDC1AA50}" srcOrd="0" destOrd="0" presId="urn:microsoft.com/office/officeart/2008/layout/LinedList"/>
    <dgm:cxn modelId="{64D78188-E000-44DB-970F-0164AF141B4E}" type="presParOf" srcId="{50D1A412-A7E2-4780-B12D-1CCD9F23D468}" destId="{54483DC4-6A82-42DA-9462-D89F479E7B0D}" srcOrd="1" destOrd="0" presId="urn:microsoft.com/office/officeart/2008/layout/LinedList"/>
    <dgm:cxn modelId="{81FD0AC9-1546-4A6E-BB01-2CE543DD6528}" type="presParOf" srcId="{8D688CDA-C4F8-4206-A07F-26066EAD729E}" destId="{D31CEE06-78D4-4FAE-A3CD-AFD81E2BE294}" srcOrd="4" destOrd="0" presId="urn:microsoft.com/office/officeart/2008/layout/LinedList"/>
    <dgm:cxn modelId="{38E9BEC9-6D61-4FBC-B4AA-64D4A92E49C7}" type="presParOf" srcId="{8D688CDA-C4F8-4206-A07F-26066EAD729E}" destId="{3A772ECA-7535-4D40-A6CC-EB6182C6B411}" srcOrd="5" destOrd="0" presId="urn:microsoft.com/office/officeart/2008/layout/LinedList"/>
    <dgm:cxn modelId="{1BC798E8-2A93-4A83-A04E-262B37776C0A}" type="presParOf" srcId="{3A772ECA-7535-4D40-A6CC-EB6182C6B411}" destId="{8F5F1EF6-842F-4602-9F94-7227F2D190E6}" srcOrd="0" destOrd="0" presId="urn:microsoft.com/office/officeart/2008/layout/LinedList"/>
    <dgm:cxn modelId="{196A1D4C-A1E5-452B-BB66-AF27FE335884}" type="presParOf" srcId="{3A772ECA-7535-4D40-A6CC-EB6182C6B411}" destId="{7A0850B7-4FFD-474C-B08F-E90B4441EF99}" srcOrd="1" destOrd="0" presId="urn:microsoft.com/office/officeart/2008/layout/LinedList"/>
    <dgm:cxn modelId="{7D05EDF3-5326-49F2-AB24-A181F2B96974}" type="presParOf" srcId="{8D688CDA-C4F8-4206-A07F-26066EAD729E}" destId="{4B2C14D6-87D4-497E-9C49-5255D94C7854}" srcOrd="6" destOrd="0" presId="urn:microsoft.com/office/officeart/2008/layout/LinedList"/>
    <dgm:cxn modelId="{97DFC240-552C-4C93-A07B-8790CB3206DB}" type="presParOf" srcId="{8D688CDA-C4F8-4206-A07F-26066EAD729E}" destId="{161AE2A2-1413-4E71-9676-B604EE2EA548}" srcOrd="7" destOrd="0" presId="urn:microsoft.com/office/officeart/2008/layout/LinedList"/>
    <dgm:cxn modelId="{96880685-CF0C-41F8-8091-D27923B1DE22}" type="presParOf" srcId="{161AE2A2-1413-4E71-9676-B604EE2EA548}" destId="{E0044530-4914-45F5-8990-BC3E7AB9A9AE}" srcOrd="0" destOrd="0" presId="urn:microsoft.com/office/officeart/2008/layout/LinedList"/>
    <dgm:cxn modelId="{CCF5F522-CFFB-49E9-8DF3-A32CAD6ECEFB}" type="presParOf" srcId="{161AE2A2-1413-4E71-9676-B604EE2EA548}" destId="{C94DC36F-77F5-4FD1-AF51-72F686C23690}" srcOrd="1" destOrd="0" presId="urn:microsoft.com/office/officeart/2008/layout/LinedList"/>
    <dgm:cxn modelId="{33BDEE6A-D899-4E30-9247-625B568A0F07}" type="presParOf" srcId="{8D688CDA-C4F8-4206-A07F-26066EAD729E}" destId="{709B6852-1B8D-475C-A822-6622A4A9C517}" srcOrd="8" destOrd="0" presId="urn:microsoft.com/office/officeart/2008/layout/LinedList"/>
    <dgm:cxn modelId="{FD27898F-0DD0-4716-A2C6-BDC00464B175}" type="presParOf" srcId="{8D688CDA-C4F8-4206-A07F-26066EAD729E}" destId="{637E6812-DE85-46E2-B64E-DDF1D992A2BD}" srcOrd="9" destOrd="0" presId="urn:microsoft.com/office/officeart/2008/layout/LinedList"/>
    <dgm:cxn modelId="{5B7C3ECE-3D2D-4F35-A5DA-4A10C080A6B2}" type="presParOf" srcId="{637E6812-DE85-46E2-B64E-DDF1D992A2BD}" destId="{7DD1FCB4-385F-4C54-BC27-A2762383A63F}" srcOrd="0" destOrd="0" presId="urn:microsoft.com/office/officeart/2008/layout/LinedList"/>
    <dgm:cxn modelId="{AC062F84-93A9-4DC4-83CD-18532B06145B}" type="presParOf" srcId="{637E6812-DE85-46E2-B64E-DDF1D992A2BD}" destId="{0EBF6C9C-259B-4345-A822-D46F6EF8D9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780313-FE94-452E-95CA-CC06433E31DB}" type="doc">
      <dgm:prSet loTypeId="urn:microsoft.com/office/officeart/2008/layout/LinedList" loCatId="hierarchy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89E1823-FE59-4F67-8648-2799F8FE98DB}">
      <dgm:prSet phldrT="[Text]"/>
      <dgm:spPr/>
      <dgm:t>
        <a:bodyPr/>
        <a:lstStyle/>
        <a:p>
          <a:r>
            <a:rPr lang="en-US" b="1" dirty="0" err="1"/>
            <a:t>Voluntar</a:t>
          </a:r>
          <a:endParaRPr lang="en-US" dirty="0"/>
        </a:p>
      </dgm:t>
    </dgm:pt>
    <dgm:pt modelId="{4E317B96-7550-46D5-98A5-8A7926AC61B0}" type="parTrans" cxnId="{C96030DD-C334-4A82-BE8F-670DCDC49F10}">
      <dgm:prSet/>
      <dgm:spPr/>
      <dgm:t>
        <a:bodyPr/>
        <a:lstStyle/>
        <a:p>
          <a:endParaRPr lang="en-US"/>
        </a:p>
      </dgm:t>
    </dgm:pt>
    <dgm:pt modelId="{758448D3-9B05-4E0F-913A-9FC759999F36}" type="sibTrans" cxnId="{C96030DD-C334-4A82-BE8F-670DCDC49F10}">
      <dgm:prSet/>
      <dgm:spPr/>
      <dgm:t>
        <a:bodyPr/>
        <a:lstStyle/>
        <a:p>
          <a:endParaRPr lang="en-US"/>
        </a:p>
      </dgm:t>
    </dgm:pt>
    <dgm:pt modelId="{734F4641-AD67-4D47-AAE9-3579E03AACD6}">
      <dgm:prSet phldrT="[Text]"/>
      <dgm:spPr/>
      <dgm:t>
        <a:bodyPr/>
        <a:lstStyle/>
        <a:p>
          <a:r>
            <a:rPr lang="en-US" b="1" dirty="0" err="1"/>
            <a:t>Entitate</a:t>
          </a:r>
          <a:r>
            <a:rPr lang="en-US" b="1" dirty="0"/>
            <a:t> </a:t>
          </a:r>
          <a:r>
            <a:rPr lang="en-US" b="1" dirty="0" err="1"/>
            <a:t>legala</a:t>
          </a:r>
          <a:endParaRPr lang="en-US" dirty="0"/>
        </a:p>
      </dgm:t>
    </dgm:pt>
    <dgm:pt modelId="{89306AFB-3FDE-4411-818D-D55512F44222}" type="parTrans" cxnId="{64D125F0-3930-4E01-96DA-03EA8FF27942}">
      <dgm:prSet/>
      <dgm:spPr/>
      <dgm:t>
        <a:bodyPr/>
        <a:lstStyle/>
        <a:p>
          <a:endParaRPr lang="en-US"/>
        </a:p>
      </dgm:t>
    </dgm:pt>
    <dgm:pt modelId="{6C734096-7B50-4385-AA34-AA83DD7E8D33}" type="sibTrans" cxnId="{64D125F0-3930-4E01-96DA-03EA8FF27942}">
      <dgm:prSet/>
      <dgm:spPr/>
      <dgm:t>
        <a:bodyPr/>
        <a:lstStyle/>
        <a:p>
          <a:endParaRPr lang="en-US"/>
        </a:p>
      </dgm:t>
    </dgm:pt>
    <dgm:pt modelId="{1BB1F74A-DDA6-4E88-AE02-535B9FFBA581}">
      <dgm:prSet phldrT="[Text]"/>
      <dgm:spPr/>
      <dgm:t>
        <a:bodyPr/>
        <a:lstStyle/>
        <a:p>
          <a:r>
            <a:rPr lang="en-US" dirty="0" err="1"/>
            <a:t>Adaugare</a:t>
          </a:r>
          <a:r>
            <a:rPr lang="en-US" dirty="0"/>
            <a:t> </a:t>
          </a:r>
          <a:r>
            <a:rPr lang="en-US" dirty="0" err="1"/>
            <a:t>incidente</a:t>
          </a:r>
          <a:endParaRPr lang="en-US" dirty="0"/>
        </a:p>
      </dgm:t>
    </dgm:pt>
    <dgm:pt modelId="{EBD76848-8B16-44A3-AF5B-A699BC1E5B79}" type="parTrans" cxnId="{5AC1B361-9307-44DE-AFD4-DCB5D343E772}">
      <dgm:prSet/>
      <dgm:spPr/>
      <dgm:t>
        <a:bodyPr/>
        <a:lstStyle/>
        <a:p>
          <a:endParaRPr lang="en-US"/>
        </a:p>
      </dgm:t>
    </dgm:pt>
    <dgm:pt modelId="{C4C81168-708D-4E07-A30D-D95D7994D0D7}" type="sibTrans" cxnId="{5AC1B361-9307-44DE-AFD4-DCB5D343E772}">
      <dgm:prSet/>
      <dgm:spPr/>
      <dgm:t>
        <a:bodyPr/>
        <a:lstStyle/>
        <a:p>
          <a:endParaRPr lang="en-US"/>
        </a:p>
      </dgm:t>
    </dgm:pt>
    <dgm:pt modelId="{A37D4A46-ACD3-4FAB-8796-76E0EBFE91AD}">
      <dgm:prSet phldrT="[Text]"/>
      <dgm:spPr/>
      <dgm:t>
        <a:bodyPr/>
        <a:lstStyle/>
        <a:p>
          <a:r>
            <a:rPr lang="en-US" dirty="0" err="1"/>
            <a:t>Vizualizare</a:t>
          </a:r>
          <a:r>
            <a:rPr lang="en-US" dirty="0"/>
            <a:t> </a:t>
          </a:r>
          <a:r>
            <a:rPr lang="en-US" dirty="0" err="1"/>
            <a:t>incidente</a:t>
          </a:r>
          <a:endParaRPr lang="en-US" dirty="0"/>
        </a:p>
      </dgm:t>
    </dgm:pt>
    <dgm:pt modelId="{E20EC0E8-6B64-40B6-818B-2CC09D3043B4}" type="parTrans" cxnId="{49225E79-6E75-4BD0-A48B-3A51AAEC95FA}">
      <dgm:prSet/>
      <dgm:spPr/>
      <dgm:t>
        <a:bodyPr/>
        <a:lstStyle/>
        <a:p>
          <a:endParaRPr lang="en-US"/>
        </a:p>
      </dgm:t>
    </dgm:pt>
    <dgm:pt modelId="{0A07E05A-63B3-4C52-8DA1-A57F086788AB}" type="sibTrans" cxnId="{49225E79-6E75-4BD0-A48B-3A51AAEC95FA}">
      <dgm:prSet/>
      <dgm:spPr/>
      <dgm:t>
        <a:bodyPr/>
        <a:lstStyle/>
        <a:p>
          <a:endParaRPr lang="en-US"/>
        </a:p>
      </dgm:t>
    </dgm:pt>
    <dgm:pt modelId="{B4C69649-6990-4B58-8A24-F92D58FE9016}">
      <dgm:prSet phldrT="[Text]"/>
      <dgm:spPr/>
      <dgm:t>
        <a:bodyPr/>
        <a:lstStyle/>
        <a:p>
          <a:r>
            <a:rPr lang="en-US"/>
            <a:t>Stergere </a:t>
          </a:r>
          <a:r>
            <a:rPr lang="en-US" dirty="0" err="1"/>
            <a:t>incidente</a:t>
          </a:r>
          <a:endParaRPr lang="en-US" dirty="0"/>
        </a:p>
      </dgm:t>
    </dgm:pt>
    <dgm:pt modelId="{6E980679-D5D2-4B51-BF1F-E83326D0DF1F}" type="parTrans" cxnId="{AFEBEA8C-75B1-4A1E-A4D5-8BFBBEC2E4C7}">
      <dgm:prSet/>
      <dgm:spPr/>
      <dgm:t>
        <a:bodyPr/>
        <a:lstStyle/>
        <a:p>
          <a:endParaRPr lang="en-US"/>
        </a:p>
      </dgm:t>
    </dgm:pt>
    <dgm:pt modelId="{73FD52A3-2E58-4643-AA7E-0FB3F44BEFD9}" type="sibTrans" cxnId="{AFEBEA8C-75B1-4A1E-A4D5-8BFBBEC2E4C7}">
      <dgm:prSet/>
      <dgm:spPr/>
      <dgm:t>
        <a:bodyPr/>
        <a:lstStyle/>
        <a:p>
          <a:endParaRPr lang="en-US"/>
        </a:p>
      </dgm:t>
    </dgm:pt>
    <dgm:pt modelId="{26142636-4DB3-4F56-97F3-A81671BCA7B3}">
      <dgm:prSet phldrT="[Text]"/>
      <dgm:spPr/>
      <dgm:t>
        <a:bodyPr/>
        <a:lstStyle/>
        <a:p>
          <a:r>
            <a:rPr lang="en-US" dirty="0" err="1"/>
            <a:t>Adaugare</a:t>
          </a:r>
          <a:r>
            <a:rPr lang="en-US" dirty="0"/>
            <a:t> </a:t>
          </a:r>
          <a:r>
            <a:rPr lang="en-US" dirty="0" err="1"/>
            <a:t>senzori</a:t>
          </a:r>
          <a:endParaRPr lang="en-US" dirty="0"/>
        </a:p>
      </dgm:t>
    </dgm:pt>
    <dgm:pt modelId="{7B71ECDA-19EB-4437-80B7-D4489F3ACC26}" type="parTrans" cxnId="{161D63C8-5A51-402B-81C6-A3F4577818CD}">
      <dgm:prSet/>
      <dgm:spPr/>
      <dgm:t>
        <a:bodyPr/>
        <a:lstStyle/>
        <a:p>
          <a:endParaRPr lang="en-US"/>
        </a:p>
      </dgm:t>
    </dgm:pt>
    <dgm:pt modelId="{08E11B04-9788-401F-ACE8-EAF16B0070EC}" type="sibTrans" cxnId="{161D63C8-5A51-402B-81C6-A3F4577818CD}">
      <dgm:prSet/>
      <dgm:spPr/>
      <dgm:t>
        <a:bodyPr/>
        <a:lstStyle/>
        <a:p>
          <a:endParaRPr lang="en-US"/>
        </a:p>
      </dgm:t>
    </dgm:pt>
    <dgm:pt modelId="{53439745-04AF-41AC-860A-41CAEECB6122}">
      <dgm:prSet phldrT="[Text]"/>
      <dgm:spPr/>
      <dgm:t>
        <a:bodyPr/>
        <a:lstStyle/>
        <a:p>
          <a:r>
            <a:rPr lang="en-US" dirty="0" err="1"/>
            <a:t>Citire</a:t>
          </a:r>
          <a:r>
            <a:rPr lang="en-US" dirty="0"/>
            <a:t> output </a:t>
          </a:r>
          <a:r>
            <a:rPr lang="en-US" dirty="0" err="1"/>
            <a:t>senzori</a:t>
          </a:r>
          <a:endParaRPr lang="en-US" dirty="0"/>
        </a:p>
      </dgm:t>
    </dgm:pt>
    <dgm:pt modelId="{1F5CE282-DD73-45E4-896B-4D82C659C7B5}" type="parTrans" cxnId="{7B2DAF99-488C-41D7-A62D-BB5CBBE658F7}">
      <dgm:prSet/>
      <dgm:spPr/>
      <dgm:t>
        <a:bodyPr/>
        <a:lstStyle/>
        <a:p>
          <a:endParaRPr lang="en-US"/>
        </a:p>
      </dgm:t>
    </dgm:pt>
    <dgm:pt modelId="{8C4B40E1-0A13-48AD-A493-D09413A82258}" type="sibTrans" cxnId="{7B2DAF99-488C-41D7-A62D-BB5CBBE658F7}">
      <dgm:prSet/>
      <dgm:spPr/>
      <dgm:t>
        <a:bodyPr/>
        <a:lstStyle/>
        <a:p>
          <a:endParaRPr lang="en-US"/>
        </a:p>
      </dgm:t>
    </dgm:pt>
    <dgm:pt modelId="{79464F2D-A429-4776-84E6-E0BB0B3ED7C5}">
      <dgm:prSet phldrT="[Text]"/>
      <dgm:spPr/>
      <dgm:t>
        <a:bodyPr/>
        <a:lstStyle/>
        <a:p>
          <a:r>
            <a:rPr lang="en-US" dirty="0" err="1"/>
            <a:t>Vizualizare</a:t>
          </a:r>
          <a:r>
            <a:rPr lang="en-US" dirty="0"/>
            <a:t> </a:t>
          </a:r>
          <a:r>
            <a:rPr lang="en-US" dirty="0" err="1"/>
            <a:t>incidente</a:t>
          </a:r>
          <a:endParaRPr lang="en-US" dirty="0"/>
        </a:p>
      </dgm:t>
    </dgm:pt>
    <dgm:pt modelId="{CA1442B3-619A-4EAA-B207-6EAC863A3B91}" type="parTrans" cxnId="{A3CE5875-3410-44A8-B905-F87CFCBB545D}">
      <dgm:prSet/>
      <dgm:spPr/>
      <dgm:t>
        <a:bodyPr/>
        <a:lstStyle/>
        <a:p>
          <a:endParaRPr lang="en-US"/>
        </a:p>
      </dgm:t>
    </dgm:pt>
    <dgm:pt modelId="{BC0B9DD1-780E-45F2-94B8-45610566157E}" type="sibTrans" cxnId="{A3CE5875-3410-44A8-B905-F87CFCBB545D}">
      <dgm:prSet/>
      <dgm:spPr/>
      <dgm:t>
        <a:bodyPr/>
        <a:lstStyle/>
        <a:p>
          <a:endParaRPr lang="en-US"/>
        </a:p>
      </dgm:t>
    </dgm:pt>
    <dgm:pt modelId="{05F0A989-4D44-42D9-BE2C-0BE4C134F280}">
      <dgm:prSet phldrT="[Text]"/>
      <dgm:spPr/>
      <dgm:t>
        <a:bodyPr/>
        <a:lstStyle/>
        <a:p>
          <a:r>
            <a:rPr lang="en-US" dirty="0" err="1"/>
            <a:t>Stergere</a:t>
          </a:r>
          <a:r>
            <a:rPr lang="en-US" dirty="0"/>
            <a:t> </a:t>
          </a:r>
          <a:r>
            <a:rPr lang="en-US" dirty="0" err="1"/>
            <a:t>incidente</a:t>
          </a:r>
          <a:endParaRPr lang="en-US" dirty="0"/>
        </a:p>
      </dgm:t>
    </dgm:pt>
    <dgm:pt modelId="{6473C848-74FA-4A01-944F-E2772194CC6A}" type="parTrans" cxnId="{13C81CAF-82CC-4799-8BFF-82961D6F99AC}">
      <dgm:prSet/>
      <dgm:spPr/>
      <dgm:t>
        <a:bodyPr/>
        <a:lstStyle/>
        <a:p>
          <a:endParaRPr lang="en-US"/>
        </a:p>
      </dgm:t>
    </dgm:pt>
    <dgm:pt modelId="{957B18A5-DA10-4404-BDE8-E0F0F150375F}" type="sibTrans" cxnId="{13C81CAF-82CC-4799-8BFF-82961D6F99AC}">
      <dgm:prSet/>
      <dgm:spPr/>
      <dgm:t>
        <a:bodyPr/>
        <a:lstStyle/>
        <a:p>
          <a:endParaRPr lang="en-US"/>
        </a:p>
      </dgm:t>
    </dgm:pt>
    <dgm:pt modelId="{8D688CDA-C4F8-4206-A07F-26066EAD729E}" type="pres">
      <dgm:prSet presAssocID="{F7780313-FE94-452E-95CA-CC06433E31DB}" presName="vert0" presStyleCnt="0">
        <dgm:presLayoutVars>
          <dgm:dir/>
          <dgm:animOne val="branch"/>
          <dgm:animLvl val="lvl"/>
        </dgm:presLayoutVars>
      </dgm:prSet>
      <dgm:spPr/>
    </dgm:pt>
    <dgm:pt modelId="{5D86AC80-0C0B-4FDF-BCE7-AB3A35D78DB5}" type="pres">
      <dgm:prSet presAssocID="{589E1823-FE59-4F67-8648-2799F8FE98DB}" presName="thickLine" presStyleLbl="alignNode1" presStyleIdx="0" presStyleCnt="2"/>
      <dgm:spPr/>
    </dgm:pt>
    <dgm:pt modelId="{84892821-D682-4109-A4E6-E2B5F5448943}" type="pres">
      <dgm:prSet presAssocID="{589E1823-FE59-4F67-8648-2799F8FE98DB}" presName="horz1" presStyleCnt="0"/>
      <dgm:spPr/>
    </dgm:pt>
    <dgm:pt modelId="{BFE678BF-54A2-4BAF-AA06-7235BE04B953}" type="pres">
      <dgm:prSet presAssocID="{589E1823-FE59-4F67-8648-2799F8FE98DB}" presName="tx1" presStyleLbl="revTx" presStyleIdx="0" presStyleCnt="9"/>
      <dgm:spPr/>
    </dgm:pt>
    <dgm:pt modelId="{A320D45A-C261-41D3-9708-3805FA1BD5E6}" type="pres">
      <dgm:prSet presAssocID="{589E1823-FE59-4F67-8648-2799F8FE98DB}" presName="vert1" presStyleCnt="0"/>
      <dgm:spPr/>
    </dgm:pt>
    <dgm:pt modelId="{870E96C0-7EB5-4365-8DF5-7CC5C139E3C4}" type="pres">
      <dgm:prSet presAssocID="{1BB1F74A-DDA6-4E88-AE02-535B9FFBA581}" presName="vertSpace2a" presStyleCnt="0"/>
      <dgm:spPr/>
    </dgm:pt>
    <dgm:pt modelId="{8F0DA3AC-19FD-4656-927E-ACA6AE0F88D1}" type="pres">
      <dgm:prSet presAssocID="{1BB1F74A-DDA6-4E88-AE02-535B9FFBA581}" presName="horz2" presStyleCnt="0"/>
      <dgm:spPr/>
    </dgm:pt>
    <dgm:pt modelId="{7FB46B1F-66D3-4902-9C04-E326A3EC2B60}" type="pres">
      <dgm:prSet presAssocID="{1BB1F74A-DDA6-4E88-AE02-535B9FFBA581}" presName="horzSpace2" presStyleCnt="0"/>
      <dgm:spPr/>
    </dgm:pt>
    <dgm:pt modelId="{7EC2DE06-FA4F-43A2-9F1D-ADFE75F28F6F}" type="pres">
      <dgm:prSet presAssocID="{1BB1F74A-DDA6-4E88-AE02-535B9FFBA581}" presName="tx2" presStyleLbl="revTx" presStyleIdx="1" presStyleCnt="9"/>
      <dgm:spPr/>
    </dgm:pt>
    <dgm:pt modelId="{5124E43E-D4EA-4D26-B8E9-F6C89FE7D60B}" type="pres">
      <dgm:prSet presAssocID="{1BB1F74A-DDA6-4E88-AE02-535B9FFBA581}" presName="vert2" presStyleCnt="0"/>
      <dgm:spPr/>
    </dgm:pt>
    <dgm:pt modelId="{C12E9B93-6166-4988-AF63-DF1F6CD03A4A}" type="pres">
      <dgm:prSet presAssocID="{1BB1F74A-DDA6-4E88-AE02-535B9FFBA581}" presName="thinLine2b" presStyleLbl="callout" presStyleIdx="0" presStyleCnt="7"/>
      <dgm:spPr/>
    </dgm:pt>
    <dgm:pt modelId="{B838A87D-D61D-4302-93D2-8A079AC8326C}" type="pres">
      <dgm:prSet presAssocID="{1BB1F74A-DDA6-4E88-AE02-535B9FFBA581}" presName="vertSpace2b" presStyleCnt="0"/>
      <dgm:spPr/>
    </dgm:pt>
    <dgm:pt modelId="{B792AE48-4617-42B8-B998-715E47394F1D}" type="pres">
      <dgm:prSet presAssocID="{B4C69649-6990-4B58-8A24-F92D58FE9016}" presName="horz2" presStyleCnt="0"/>
      <dgm:spPr/>
    </dgm:pt>
    <dgm:pt modelId="{7B24A7CE-1861-4FA1-A248-0792BBF1CF41}" type="pres">
      <dgm:prSet presAssocID="{B4C69649-6990-4B58-8A24-F92D58FE9016}" presName="horzSpace2" presStyleCnt="0"/>
      <dgm:spPr/>
    </dgm:pt>
    <dgm:pt modelId="{19566728-BD2C-4E0C-B9A3-AEBFA5337D0A}" type="pres">
      <dgm:prSet presAssocID="{B4C69649-6990-4B58-8A24-F92D58FE9016}" presName="tx2" presStyleLbl="revTx" presStyleIdx="2" presStyleCnt="9"/>
      <dgm:spPr/>
    </dgm:pt>
    <dgm:pt modelId="{22C4D72E-B54D-46BA-A8BC-D2D8086ACF50}" type="pres">
      <dgm:prSet presAssocID="{B4C69649-6990-4B58-8A24-F92D58FE9016}" presName="vert2" presStyleCnt="0"/>
      <dgm:spPr/>
    </dgm:pt>
    <dgm:pt modelId="{806A8984-E41F-4D9D-B5CE-E4F948B5F4E4}" type="pres">
      <dgm:prSet presAssocID="{B4C69649-6990-4B58-8A24-F92D58FE9016}" presName="thinLine2b" presStyleLbl="callout" presStyleIdx="1" presStyleCnt="7"/>
      <dgm:spPr/>
    </dgm:pt>
    <dgm:pt modelId="{0265E70D-FB73-4D97-82B4-D5291C777AE4}" type="pres">
      <dgm:prSet presAssocID="{B4C69649-6990-4B58-8A24-F92D58FE9016}" presName="vertSpace2b" presStyleCnt="0"/>
      <dgm:spPr/>
    </dgm:pt>
    <dgm:pt modelId="{DFE1DFA0-C9B3-4C18-8393-1D5EA01F7B9C}" type="pres">
      <dgm:prSet presAssocID="{A37D4A46-ACD3-4FAB-8796-76E0EBFE91AD}" presName="horz2" presStyleCnt="0"/>
      <dgm:spPr/>
    </dgm:pt>
    <dgm:pt modelId="{69483F1C-EA0E-4A08-A990-C02B8FF983D0}" type="pres">
      <dgm:prSet presAssocID="{A37D4A46-ACD3-4FAB-8796-76E0EBFE91AD}" presName="horzSpace2" presStyleCnt="0"/>
      <dgm:spPr/>
    </dgm:pt>
    <dgm:pt modelId="{9765D530-80C4-41A2-86B4-5A9F3B3D3406}" type="pres">
      <dgm:prSet presAssocID="{A37D4A46-ACD3-4FAB-8796-76E0EBFE91AD}" presName="tx2" presStyleLbl="revTx" presStyleIdx="3" presStyleCnt="9"/>
      <dgm:spPr/>
    </dgm:pt>
    <dgm:pt modelId="{E1FA65CC-F224-4DF5-AB8A-BDFC0ED1034F}" type="pres">
      <dgm:prSet presAssocID="{A37D4A46-ACD3-4FAB-8796-76E0EBFE91AD}" presName="vert2" presStyleCnt="0"/>
      <dgm:spPr/>
    </dgm:pt>
    <dgm:pt modelId="{73CFFDF2-6569-4B37-8794-B2BF5A45F841}" type="pres">
      <dgm:prSet presAssocID="{A37D4A46-ACD3-4FAB-8796-76E0EBFE91AD}" presName="thinLine2b" presStyleLbl="callout" presStyleIdx="2" presStyleCnt="7"/>
      <dgm:spPr/>
    </dgm:pt>
    <dgm:pt modelId="{A67033E5-CC17-4944-84D8-D1CB3176830B}" type="pres">
      <dgm:prSet presAssocID="{A37D4A46-ACD3-4FAB-8796-76E0EBFE91AD}" presName="vertSpace2b" presStyleCnt="0"/>
      <dgm:spPr/>
    </dgm:pt>
    <dgm:pt modelId="{F4E55D73-7A50-4A24-BC43-D601EA66CAAB}" type="pres">
      <dgm:prSet presAssocID="{734F4641-AD67-4D47-AAE9-3579E03AACD6}" presName="thickLine" presStyleLbl="alignNode1" presStyleIdx="1" presStyleCnt="2"/>
      <dgm:spPr/>
    </dgm:pt>
    <dgm:pt modelId="{560204A8-9717-4122-9F33-839925CD34F3}" type="pres">
      <dgm:prSet presAssocID="{734F4641-AD67-4D47-AAE9-3579E03AACD6}" presName="horz1" presStyleCnt="0"/>
      <dgm:spPr/>
    </dgm:pt>
    <dgm:pt modelId="{0A69A285-59DD-4CF4-96FD-918DF6F94EE7}" type="pres">
      <dgm:prSet presAssocID="{734F4641-AD67-4D47-AAE9-3579E03AACD6}" presName="tx1" presStyleLbl="revTx" presStyleIdx="4" presStyleCnt="9"/>
      <dgm:spPr/>
    </dgm:pt>
    <dgm:pt modelId="{511E5DAD-D8B5-48A3-989D-36C83A1361B0}" type="pres">
      <dgm:prSet presAssocID="{734F4641-AD67-4D47-AAE9-3579E03AACD6}" presName="vert1" presStyleCnt="0"/>
      <dgm:spPr/>
    </dgm:pt>
    <dgm:pt modelId="{12F53B8B-F3D2-4FC0-8922-F997FE36C52D}" type="pres">
      <dgm:prSet presAssocID="{26142636-4DB3-4F56-97F3-A81671BCA7B3}" presName="vertSpace2a" presStyleCnt="0"/>
      <dgm:spPr/>
    </dgm:pt>
    <dgm:pt modelId="{56B2EA9B-7451-4979-AD64-D356808B371A}" type="pres">
      <dgm:prSet presAssocID="{26142636-4DB3-4F56-97F3-A81671BCA7B3}" presName="horz2" presStyleCnt="0"/>
      <dgm:spPr/>
    </dgm:pt>
    <dgm:pt modelId="{1CD9F9AF-C544-4938-99F7-E95E7BE28C06}" type="pres">
      <dgm:prSet presAssocID="{26142636-4DB3-4F56-97F3-A81671BCA7B3}" presName="horzSpace2" presStyleCnt="0"/>
      <dgm:spPr/>
    </dgm:pt>
    <dgm:pt modelId="{E5979B96-BBAD-4771-99C2-81237554D71A}" type="pres">
      <dgm:prSet presAssocID="{26142636-4DB3-4F56-97F3-A81671BCA7B3}" presName="tx2" presStyleLbl="revTx" presStyleIdx="5" presStyleCnt="9"/>
      <dgm:spPr/>
    </dgm:pt>
    <dgm:pt modelId="{43C3F451-23DC-4C8C-87A3-46ED68A5683A}" type="pres">
      <dgm:prSet presAssocID="{26142636-4DB3-4F56-97F3-A81671BCA7B3}" presName="vert2" presStyleCnt="0"/>
      <dgm:spPr/>
    </dgm:pt>
    <dgm:pt modelId="{B5FB2AF2-8765-48BA-893A-D049D811B1BE}" type="pres">
      <dgm:prSet presAssocID="{26142636-4DB3-4F56-97F3-A81671BCA7B3}" presName="thinLine2b" presStyleLbl="callout" presStyleIdx="3" presStyleCnt="7"/>
      <dgm:spPr/>
    </dgm:pt>
    <dgm:pt modelId="{4EB3885A-50EB-4F27-BA7D-AA1F7630D8FF}" type="pres">
      <dgm:prSet presAssocID="{26142636-4DB3-4F56-97F3-A81671BCA7B3}" presName="vertSpace2b" presStyleCnt="0"/>
      <dgm:spPr/>
    </dgm:pt>
    <dgm:pt modelId="{2D1E51CC-A492-4D8B-ACB2-6996B60FB280}" type="pres">
      <dgm:prSet presAssocID="{53439745-04AF-41AC-860A-41CAEECB6122}" presName="horz2" presStyleCnt="0"/>
      <dgm:spPr/>
    </dgm:pt>
    <dgm:pt modelId="{5AC51A0E-44AC-4E50-9226-B6E17C9D4B04}" type="pres">
      <dgm:prSet presAssocID="{53439745-04AF-41AC-860A-41CAEECB6122}" presName="horzSpace2" presStyleCnt="0"/>
      <dgm:spPr/>
    </dgm:pt>
    <dgm:pt modelId="{5C07393D-AC26-4312-9DFC-C3C662506FAA}" type="pres">
      <dgm:prSet presAssocID="{53439745-04AF-41AC-860A-41CAEECB6122}" presName="tx2" presStyleLbl="revTx" presStyleIdx="6" presStyleCnt="9"/>
      <dgm:spPr/>
    </dgm:pt>
    <dgm:pt modelId="{1F54B025-877F-474D-9D29-2D66CFBE2684}" type="pres">
      <dgm:prSet presAssocID="{53439745-04AF-41AC-860A-41CAEECB6122}" presName="vert2" presStyleCnt="0"/>
      <dgm:spPr/>
    </dgm:pt>
    <dgm:pt modelId="{2FDFA45D-7B76-4FA2-B8C1-7AC96A15EA88}" type="pres">
      <dgm:prSet presAssocID="{53439745-04AF-41AC-860A-41CAEECB6122}" presName="thinLine2b" presStyleLbl="callout" presStyleIdx="4" presStyleCnt="7"/>
      <dgm:spPr/>
    </dgm:pt>
    <dgm:pt modelId="{7A5E280A-3E9C-445E-BEAF-3C96E68F2BBB}" type="pres">
      <dgm:prSet presAssocID="{53439745-04AF-41AC-860A-41CAEECB6122}" presName="vertSpace2b" presStyleCnt="0"/>
      <dgm:spPr/>
    </dgm:pt>
    <dgm:pt modelId="{F6C30001-A861-4D47-B4A1-BD0FE0E79F6F}" type="pres">
      <dgm:prSet presAssocID="{79464F2D-A429-4776-84E6-E0BB0B3ED7C5}" presName="horz2" presStyleCnt="0"/>
      <dgm:spPr/>
    </dgm:pt>
    <dgm:pt modelId="{FEFC7AB9-D431-404B-A4D9-BCAB5AB1D0DB}" type="pres">
      <dgm:prSet presAssocID="{79464F2D-A429-4776-84E6-E0BB0B3ED7C5}" presName="horzSpace2" presStyleCnt="0"/>
      <dgm:spPr/>
    </dgm:pt>
    <dgm:pt modelId="{08DBA82A-0F9D-4D0B-9CE1-30057648BCC2}" type="pres">
      <dgm:prSet presAssocID="{79464F2D-A429-4776-84E6-E0BB0B3ED7C5}" presName="tx2" presStyleLbl="revTx" presStyleIdx="7" presStyleCnt="9"/>
      <dgm:spPr/>
    </dgm:pt>
    <dgm:pt modelId="{72CC4829-EB0A-4AD6-98AA-2E7B8426C1A0}" type="pres">
      <dgm:prSet presAssocID="{79464F2D-A429-4776-84E6-E0BB0B3ED7C5}" presName="vert2" presStyleCnt="0"/>
      <dgm:spPr/>
    </dgm:pt>
    <dgm:pt modelId="{22EF6F71-61FD-4EED-BC2C-0E36EF345CFD}" type="pres">
      <dgm:prSet presAssocID="{79464F2D-A429-4776-84E6-E0BB0B3ED7C5}" presName="thinLine2b" presStyleLbl="callout" presStyleIdx="5" presStyleCnt="7"/>
      <dgm:spPr/>
    </dgm:pt>
    <dgm:pt modelId="{DFB05C41-C8D4-4047-833D-AC1C868D44D0}" type="pres">
      <dgm:prSet presAssocID="{79464F2D-A429-4776-84E6-E0BB0B3ED7C5}" presName="vertSpace2b" presStyleCnt="0"/>
      <dgm:spPr/>
    </dgm:pt>
    <dgm:pt modelId="{EDCD581B-B9B7-490F-82EE-3A52BF7C5061}" type="pres">
      <dgm:prSet presAssocID="{05F0A989-4D44-42D9-BE2C-0BE4C134F280}" presName="horz2" presStyleCnt="0"/>
      <dgm:spPr/>
    </dgm:pt>
    <dgm:pt modelId="{28B7AE61-8CB7-4F3A-AE0E-45F40D0CEC06}" type="pres">
      <dgm:prSet presAssocID="{05F0A989-4D44-42D9-BE2C-0BE4C134F280}" presName="horzSpace2" presStyleCnt="0"/>
      <dgm:spPr/>
    </dgm:pt>
    <dgm:pt modelId="{AB0BE828-DD4F-42E9-A06E-653E180FD1BC}" type="pres">
      <dgm:prSet presAssocID="{05F0A989-4D44-42D9-BE2C-0BE4C134F280}" presName="tx2" presStyleLbl="revTx" presStyleIdx="8" presStyleCnt="9"/>
      <dgm:spPr/>
    </dgm:pt>
    <dgm:pt modelId="{160137E9-F34A-4382-B490-E2AA08424372}" type="pres">
      <dgm:prSet presAssocID="{05F0A989-4D44-42D9-BE2C-0BE4C134F280}" presName="vert2" presStyleCnt="0"/>
      <dgm:spPr/>
    </dgm:pt>
    <dgm:pt modelId="{5F3559AE-A481-4671-83C8-A3649A075C18}" type="pres">
      <dgm:prSet presAssocID="{05F0A989-4D44-42D9-BE2C-0BE4C134F280}" presName="thinLine2b" presStyleLbl="callout" presStyleIdx="6" presStyleCnt="7"/>
      <dgm:spPr/>
    </dgm:pt>
    <dgm:pt modelId="{3B000DC5-3ADB-435B-AC74-3BC06A502C62}" type="pres">
      <dgm:prSet presAssocID="{05F0A989-4D44-42D9-BE2C-0BE4C134F280}" presName="vertSpace2b" presStyleCnt="0"/>
      <dgm:spPr/>
    </dgm:pt>
  </dgm:ptLst>
  <dgm:cxnLst>
    <dgm:cxn modelId="{384AA00B-DF1B-4FA5-B1CC-7000496F9325}" type="presOf" srcId="{B4C69649-6990-4B58-8A24-F92D58FE9016}" destId="{19566728-BD2C-4E0C-B9A3-AEBFA5337D0A}" srcOrd="0" destOrd="0" presId="urn:microsoft.com/office/officeart/2008/layout/LinedList"/>
    <dgm:cxn modelId="{E5F19611-9F71-46D0-B506-DACBC0C102F8}" type="presOf" srcId="{F7780313-FE94-452E-95CA-CC06433E31DB}" destId="{8D688CDA-C4F8-4206-A07F-26066EAD729E}" srcOrd="0" destOrd="0" presId="urn:microsoft.com/office/officeart/2008/layout/LinedList"/>
    <dgm:cxn modelId="{3047CA30-8C31-4897-99CB-E4EB0E91CD71}" type="presOf" srcId="{53439745-04AF-41AC-860A-41CAEECB6122}" destId="{5C07393D-AC26-4312-9DFC-C3C662506FAA}" srcOrd="0" destOrd="0" presId="urn:microsoft.com/office/officeart/2008/layout/LinedList"/>
    <dgm:cxn modelId="{5AC1B361-9307-44DE-AFD4-DCB5D343E772}" srcId="{589E1823-FE59-4F67-8648-2799F8FE98DB}" destId="{1BB1F74A-DDA6-4E88-AE02-535B9FFBA581}" srcOrd="0" destOrd="0" parTransId="{EBD76848-8B16-44A3-AF5B-A699BC1E5B79}" sibTransId="{C4C81168-708D-4E07-A30D-D95D7994D0D7}"/>
    <dgm:cxn modelId="{9AD3C069-3714-4F76-867E-0784ED72764C}" type="presOf" srcId="{A37D4A46-ACD3-4FAB-8796-76E0EBFE91AD}" destId="{9765D530-80C4-41A2-86B4-5A9F3B3D3406}" srcOrd="0" destOrd="0" presId="urn:microsoft.com/office/officeart/2008/layout/LinedList"/>
    <dgm:cxn modelId="{FE11156D-8DB3-4CF5-93F7-C075988276AB}" type="presOf" srcId="{26142636-4DB3-4F56-97F3-A81671BCA7B3}" destId="{E5979B96-BBAD-4771-99C2-81237554D71A}" srcOrd="0" destOrd="0" presId="urn:microsoft.com/office/officeart/2008/layout/LinedList"/>
    <dgm:cxn modelId="{A3CE5875-3410-44A8-B905-F87CFCBB545D}" srcId="{734F4641-AD67-4D47-AAE9-3579E03AACD6}" destId="{79464F2D-A429-4776-84E6-E0BB0B3ED7C5}" srcOrd="2" destOrd="0" parTransId="{CA1442B3-619A-4EAA-B207-6EAC863A3B91}" sibTransId="{BC0B9DD1-780E-45F2-94B8-45610566157E}"/>
    <dgm:cxn modelId="{49225E79-6E75-4BD0-A48B-3A51AAEC95FA}" srcId="{589E1823-FE59-4F67-8648-2799F8FE98DB}" destId="{A37D4A46-ACD3-4FAB-8796-76E0EBFE91AD}" srcOrd="2" destOrd="0" parTransId="{E20EC0E8-6B64-40B6-818B-2CC09D3043B4}" sibTransId="{0A07E05A-63B3-4C52-8DA1-A57F086788AB}"/>
    <dgm:cxn modelId="{E490865A-16CE-4504-A033-053D084D1A62}" type="presOf" srcId="{734F4641-AD67-4D47-AAE9-3579E03AACD6}" destId="{0A69A285-59DD-4CF4-96FD-918DF6F94EE7}" srcOrd="0" destOrd="0" presId="urn:microsoft.com/office/officeart/2008/layout/LinedList"/>
    <dgm:cxn modelId="{271C7982-8802-4B31-B015-46FF3B5F6150}" type="presOf" srcId="{05F0A989-4D44-42D9-BE2C-0BE4C134F280}" destId="{AB0BE828-DD4F-42E9-A06E-653E180FD1BC}" srcOrd="0" destOrd="0" presId="urn:microsoft.com/office/officeart/2008/layout/LinedList"/>
    <dgm:cxn modelId="{AFEBEA8C-75B1-4A1E-A4D5-8BFBBEC2E4C7}" srcId="{589E1823-FE59-4F67-8648-2799F8FE98DB}" destId="{B4C69649-6990-4B58-8A24-F92D58FE9016}" srcOrd="1" destOrd="0" parTransId="{6E980679-D5D2-4B51-BF1F-E83326D0DF1F}" sibTransId="{73FD52A3-2E58-4643-AA7E-0FB3F44BEFD9}"/>
    <dgm:cxn modelId="{6B80EC8E-1C99-45FA-9C9C-D27D10BE9530}" type="presOf" srcId="{1BB1F74A-DDA6-4E88-AE02-535B9FFBA581}" destId="{7EC2DE06-FA4F-43A2-9F1D-ADFE75F28F6F}" srcOrd="0" destOrd="0" presId="urn:microsoft.com/office/officeart/2008/layout/LinedList"/>
    <dgm:cxn modelId="{7B2DAF99-488C-41D7-A62D-BB5CBBE658F7}" srcId="{734F4641-AD67-4D47-AAE9-3579E03AACD6}" destId="{53439745-04AF-41AC-860A-41CAEECB6122}" srcOrd="1" destOrd="0" parTransId="{1F5CE282-DD73-45E4-896B-4D82C659C7B5}" sibTransId="{8C4B40E1-0A13-48AD-A493-D09413A82258}"/>
    <dgm:cxn modelId="{13C81CAF-82CC-4799-8BFF-82961D6F99AC}" srcId="{734F4641-AD67-4D47-AAE9-3579E03AACD6}" destId="{05F0A989-4D44-42D9-BE2C-0BE4C134F280}" srcOrd="3" destOrd="0" parTransId="{6473C848-74FA-4A01-944F-E2772194CC6A}" sibTransId="{957B18A5-DA10-4404-BDE8-E0F0F150375F}"/>
    <dgm:cxn modelId="{E9B424BB-2078-43FB-B440-BF40CD6AE265}" type="presOf" srcId="{589E1823-FE59-4F67-8648-2799F8FE98DB}" destId="{BFE678BF-54A2-4BAF-AA06-7235BE04B953}" srcOrd="0" destOrd="0" presId="urn:microsoft.com/office/officeart/2008/layout/LinedList"/>
    <dgm:cxn modelId="{161D63C8-5A51-402B-81C6-A3F4577818CD}" srcId="{734F4641-AD67-4D47-AAE9-3579E03AACD6}" destId="{26142636-4DB3-4F56-97F3-A81671BCA7B3}" srcOrd="0" destOrd="0" parTransId="{7B71ECDA-19EB-4437-80B7-D4489F3ACC26}" sibTransId="{08E11B04-9788-401F-ACE8-EAF16B0070EC}"/>
    <dgm:cxn modelId="{C96030DD-C334-4A82-BE8F-670DCDC49F10}" srcId="{F7780313-FE94-452E-95CA-CC06433E31DB}" destId="{589E1823-FE59-4F67-8648-2799F8FE98DB}" srcOrd="0" destOrd="0" parTransId="{4E317B96-7550-46D5-98A5-8A7926AC61B0}" sibTransId="{758448D3-9B05-4E0F-913A-9FC759999F36}"/>
    <dgm:cxn modelId="{64D125F0-3930-4E01-96DA-03EA8FF27942}" srcId="{F7780313-FE94-452E-95CA-CC06433E31DB}" destId="{734F4641-AD67-4D47-AAE9-3579E03AACD6}" srcOrd="1" destOrd="0" parTransId="{89306AFB-3FDE-4411-818D-D55512F44222}" sibTransId="{6C734096-7B50-4385-AA34-AA83DD7E8D33}"/>
    <dgm:cxn modelId="{BECB2AFC-F5AC-44D6-B7F2-BBB9B692576E}" type="presOf" srcId="{79464F2D-A429-4776-84E6-E0BB0B3ED7C5}" destId="{08DBA82A-0F9D-4D0B-9CE1-30057648BCC2}" srcOrd="0" destOrd="0" presId="urn:microsoft.com/office/officeart/2008/layout/LinedList"/>
    <dgm:cxn modelId="{3AA2A33B-6476-447C-8652-F03100FD5A58}" type="presParOf" srcId="{8D688CDA-C4F8-4206-A07F-26066EAD729E}" destId="{5D86AC80-0C0B-4FDF-BCE7-AB3A35D78DB5}" srcOrd="0" destOrd="0" presId="urn:microsoft.com/office/officeart/2008/layout/LinedList"/>
    <dgm:cxn modelId="{EFB8E4C2-EE9C-4CDF-B5E2-CFC039E00E53}" type="presParOf" srcId="{8D688CDA-C4F8-4206-A07F-26066EAD729E}" destId="{84892821-D682-4109-A4E6-E2B5F5448943}" srcOrd="1" destOrd="0" presId="urn:microsoft.com/office/officeart/2008/layout/LinedList"/>
    <dgm:cxn modelId="{46A0B49B-CE90-497F-B7E3-5AE6BDC7E8EE}" type="presParOf" srcId="{84892821-D682-4109-A4E6-E2B5F5448943}" destId="{BFE678BF-54A2-4BAF-AA06-7235BE04B953}" srcOrd="0" destOrd="0" presId="urn:microsoft.com/office/officeart/2008/layout/LinedList"/>
    <dgm:cxn modelId="{1AAED4B6-622E-48BE-B73B-CC220ABBCA5D}" type="presParOf" srcId="{84892821-D682-4109-A4E6-E2B5F5448943}" destId="{A320D45A-C261-41D3-9708-3805FA1BD5E6}" srcOrd="1" destOrd="0" presId="urn:microsoft.com/office/officeart/2008/layout/LinedList"/>
    <dgm:cxn modelId="{BE781E0A-7CA1-4A36-875A-C3BB45BF3C04}" type="presParOf" srcId="{A320D45A-C261-41D3-9708-3805FA1BD5E6}" destId="{870E96C0-7EB5-4365-8DF5-7CC5C139E3C4}" srcOrd="0" destOrd="0" presId="urn:microsoft.com/office/officeart/2008/layout/LinedList"/>
    <dgm:cxn modelId="{7DF52949-5244-4FBC-ABE2-5B852436DF37}" type="presParOf" srcId="{A320D45A-C261-41D3-9708-3805FA1BD5E6}" destId="{8F0DA3AC-19FD-4656-927E-ACA6AE0F88D1}" srcOrd="1" destOrd="0" presId="urn:microsoft.com/office/officeart/2008/layout/LinedList"/>
    <dgm:cxn modelId="{7ED6F810-72A6-47C4-A28D-1888348D5CF5}" type="presParOf" srcId="{8F0DA3AC-19FD-4656-927E-ACA6AE0F88D1}" destId="{7FB46B1F-66D3-4902-9C04-E326A3EC2B60}" srcOrd="0" destOrd="0" presId="urn:microsoft.com/office/officeart/2008/layout/LinedList"/>
    <dgm:cxn modelId="{8CF2FF03-D2B6-4A1D-ADEB-1C3F41917FE1}" type="presParOf" srcId="{8F0DA3AC-19FD-4656-927E-ACA6AE0F88D1}" destId="{7EC2DE06-FA4F-43A2-9F1D-ADFE75F28F6F}" srcOrd="1" destOrd="0" presId="urn:microsoft.com/office/officeart/2008/layout/LinedList"/>
    <dgm:cxn modelId="{F25E2F90-5358-4D90-AFAC-10259C3F473A}" type="presParOf" srcId="{8F0DA3AC-19FD-4656-927E-ACA6AE0F88D1}" destId="{5124E43E-D4EA-4D26-B8E9-F6C89FE7D60B}" srcOrd="2" destOrd="0" presId="urn:microsoft.com/office/officeart/2008/layout/LinedList"/>
    <dgm:cxn modelId="{2BA7F7EC-C966-4EA3-B3C7-99459E071BFB}" type="presParOf" srcId="{A320D45A-C261-41D3-9708-3805FA1BD5E6}" destId="{C12E9B93-6166-4988-AF63-DF1F6CD03A4A}" srcOrd="2" destOrd="0" presId="urn:microsoft.com/office/officeart/2008/layout/LinedList"/>
    <dgm:cxn modelId="{EA57181C-1DED-4444-B9AF-02130077180E}" type="presParOf" srcId="{A320D45A-C261-41D3-9708-3805FA1BD5E6}" destId="{B838A87D-D61D-4302-93D2-8A079AC8326C}" srcOrd="3" destOrd="0" presId="urn:microsoft.com/office/officeart/2008/layout/LinedList"/>
    <dgm:cxn modelId="{2FBEC139-D669-4E5F-9CB6-BF5BBEB2DE56}" type="presParOf" srcId="{A320D45A-C261-41D3-9708-3805FA1BD5E6}" destId="{B792AE48-4617-42B8-B998-715E47394F1D}" srcOrd="4" destOrd="0" presId="urn:microsoft.com/office/officeart/2008/layout/LinedList"/>
    <dgm:cxn modelId="{AABDC43D-A821-4EA7-B8B5-B026A8FCD5C8}" type="presParOf" srcId="{B792AE48-4617-42B8-B998-715E47394F1D}" destId="{7B24A7CE-1861-4FA1-A248-0792BBF1CF41}" srcOrd="0" destOrd="0" presId="urn:microsoft.com/office/officeart/2008/layout/LinedList"/>
    <dgm:cxn modelId="{FF109294-E5C0-4178-9A35-639274DB2B29}" type="presParOf" srcId="{B792AE48-4617-42B8-B998-715E47394F1D}" destId="{19566728-BD2C-4E0C-B9A3-AEBFA5337D0A}" srcOrd="1" destOrd="0" presId="urn:microsoft.com/office/officeart/2008/layout/LinedList"/>
    <dgm:cxn modelId="{E88B99D1-6B5F-40E3-AA8C-68B0E72B8C5F}" type="presParOf" srcId="{B792AE48-4617-42B8-B998-715E47394F1D}" destId="{22C4D72E-B54D-46BA-A8BC-D2D8086ACF50}" srcOrd="2" destOrd="0" presId="urn:microsoft.com/office/officeart/2008/layout/LinedList"/>
    <dgm:cxn modelId="{1753A6FF-B5FD-41E5-A170-5570DF09838D}" type="presParOf" srcId="{A320D45A-C261-41D3-9708-3805FA1BD5E6}" destId="{806A8984-E41F-4D9D-B5CE-E4F948B5F4E4}" srcOrd="5" destOrd="0" presId="urn:microsoft.com/office/officeart/2008/layout/LinedList"/>
    <dgm:cxn modelId="{194C6095-9262-46CA-8FE2-CC7268BD7D9F}" type="presParOf" srcId="{A320D45A-C261-41D3-9708-3805FA1BD5E6}" destId="{0265E70D-FB73-4D97-82B4-D5291C777AE4}" srcOrd="6" destOrd="0" presId="urn:microsoft.com/office/officeart/2008/layout/LinedList"/>
    <dgm:cxn modelId="{728A7EFE-E894-493B-A5CC-B70B7CB0CE02}" type="presParOf" srcId="{A320D45A-C261-41D3-9708-3805FA1BD5E6}" destId="{DFE1DFA0-C9B3-4C18-8393-1D5EA01F7B9C}" srcOrd="7" destOrd="0" presId="urn:microsoft.com/office/officeart/2008/layout/LinedList"/>
    <dgm:cxn modelId="{566D5671-F7CD-4F92-AE1E-CC3A98829046}" type="presParOf" srcId="{DFE1DFA0-C9B3-4C18-8393-1D5EA01F7B9C}" destId="{69483F1C-EA0E-4A08-A990-C02B8FF983D0}" srcOrd="0" destOrd="0" presId="urn:microsoft.com/office/officeart/2008/layout/LinedList"/>
    <dgm:cxn modelId="{EC3CC5FA-309D-4FFF-A453-14F831278809}" type="presParOf" srcId="{DFE1DFA0-C9B3-4C18-8393-1D5EA01F7B9C}" destId="{9765D530-80C4-41A2-86B4-5A9F3B3D3406}" srcOrd="1" destOrd="0" presId="urn:microsoft.com/office/officeart/2008/layout/LinedList"/>
    <dgm:cxn modelId="{B53FA689-55D6-42B3-8396-450A33D6CFE6}" type="presParOf" srcId="{DFE1DFA0-C9B3-4C18-8393-1D5EA01F7B9C}" destId="{E1FA65CC-F224-4DF5-AB8A-BDFC0ED1034F}" srcOrd="2" destOrd="0" presId="urn:microsoft.com/office/officeart/2008/layout/LinedList"/>
    <dgm:cxn modelId="{D22AFCDA-E9A0-4524-8FA4-3CFFE5CAB287}" type="presParOf" srcId="{A320D45A-C261-41D3-9708-3805FA1BD5E6}" destId="{73CFFDF2-6569-4B37-8794-B2BF5A45F841}" srcOrd="8" destOrd="0" presId="urn:microsoft.com/office/officeart/2008/layout/LinedList"/>
    <dgm:cxn modelId="{AD8F1652-B1CC-4579-92C9-4321803F9DC7}" type="presParOf" srcId="{A320D45A-C261-41D3-9708-3805FA1BD5E6}" destId="{A67033E5-CC17-4944-84D8-D1CB3176830B}" srcOrd="9" destOrd="0" presId="urn:microsoft.com/office/officeart/2008/layout/LinedList"/>
    <dgm:cxn modelId="{9BE5511E-A6E2-4214-BFEE-FB00095CA91C}" type="presParOf" srcId="{8D688CDA-C4F8-4206-A07F-26066EAD729E}" destId="{F4E55D73-7A50-4A24-BC43-D601EA66CAAB}" srcOrd="2" destOrd="0" presId="urn:microsoft.com/office/officeart/2008/layout/LinedList"/>
    <dgm:cxn modelId="{5FCAE08F-A211-495A-9D5B-72DCA630B658}" type="presParOf" srcId="{8D688CDA-C4F8-4206-A07F-26066EAD729E}" destId="{560204A8-9717-4122-9F33-839925CD34F3}" srcOrd="3" destOrd="0" presId="urn:microsoft.com/office/officeart/2008/layout/LinedList"/>
    <dgm:cxn modelId="{61D6E491-AD27-428E-9CA4-34BBBB1A83E0}" type="presParOf" srcId="{560204A8-9717-4122-9F33-839925CD34F3}" destId="{0A69A285-59DD-4CF4-96FD-918DF6F94EE7}" srcOrd="0" destOrd="0" presId="urn:microsoft.com/office/officeart/2008/layout/LinedList"/>
    <dgm:cxn modelId="{38F1D741-1A4F-4F50-A979-B63A65D6B615}" type="presParOf" srcId="{560204A8-9717-4122-9F33-839925CD34F3}" destId="{511E5DAD-D8B5-48A3-989D-36C83A1361B0}" srcOrd="1" destOrd="0" presId="urn:microsoft.com/office/officeart/2008/layout/LinedList"/>
    <dgm:cxn modelId="{572A4AFE-50A4-43C8-B94D-05DD1C651B9B}" type="presParOf" srcId="{511E5DAD-D8B5-48A3-989D-36C83A1361B0}" destId="{12F53B8B-F3D2-4FC0-8922-F997FE36C52D}" srcOrd="0" destOrd="0" presId="urn:microsoft.com/office/officeart/2008/layout/LinedList"/>
    <dgm:cxn modelId="{A0CCB4EC-7C1D-43E9-81F0-E29A51857E70}" type="presParOf" srcId="{511E5DAD-D8B5-48A3-989D-36C83A1361B0}" destId="{56B2EA9B-7451-4979-AD64-D356808B371A}" srcOrd="1" destOrd="0" presId="urn:microsoft.com/office/officeart/2008/layout/LinedList"/>
    <dgm:cxn modelId="{70DE1F08-F282-4BFF-82F7-05CDEABFCEE0}" type="presParOf" srcId="{56B2EA9B-7451-4979-AD64-D356808B371A}" destId="{1CD9F9AF-C544-4938-99F7-E95E7BE28C06}" srcOrd="0" destOrd="0" presId="urn:microsoft.com/office/officeart/2008/layout/LinedList"/>
    <dgm:cxn modelId="{A4C95371-1551-4665-87E2-0375EF311B32}" type="presParOf" srcId="{56B2EA9B-7451-4979-AD64-D356808B371A}" destId="{E5979B96-BBAD-4771-99C2-81237554D71A}" srcOrd="1" destOrd="0" presId="urn:microsoft.com/office/officeart/2008/layout/LinedList"/>
    <dgm:cxn modelId="{214D82A0-BABC-4547-8DB7-6529E708835C}" type="presParOf" srcId="{56B2EA9B-7451-4979-AD64-D356808B371A}" destId="{43C3F451-23DC-4C8C-87A3-46ED68A5683A}" srcOrd="2" destOrd="0" presId="urn:microsoft.com/office/officeart/2008/layout/LinedList"/>
    <dgm:cxn modelId="{FA2A529D-90F7-449E-82BD-6C4C429D081E}" type="presParOf" srcId="{511E5DAD-D8B5-48A3-989D-36C83A1361B0}" destId="{B5FB2AF2-8765-48BA-893A-D049D811B1BE}" srcOrd="2" destOrd="0" presId="urn:microsoft.com/office/officeart/2008/layout/LinedList"/>
    <dgm:cxn modelId="{4CB7872F-C837-4087-8E57-9A01D21948B1}" type="presParOf" srcId="{511E5DAD-D8B5-48A3-989D-36C83A1361B0}" destId="{4EB3885A-50EB-4F27-BA7D-AA1F7630D8FF}" srcOrd="3" destOrd="0" presId="urn:microsoft.com/office/officeart/2008/layout/LinedList"/>
    <dgm:cxn modelId="{EAFB8E7B-5146-4811-A6EB-FB519C9BC4C2}" type="presParOf" srcId="{511E5DAD-D8B5-48A3-989D-36C83A1361B0}" destId="{2D1E51CC-A492-4D8B-ACB2-6996B60FB280}" srcOrd="4" destOrd="0" presId="urn:microsoft.com/office/officeart/2008/layout/LinedList"/>
    <dgm:cxn modelId="{6116EEEF-2728-4953-ABA4-40B0922BDB7F}" type="presParOf" srcId="{2D1E51CC-A492-4D8B-ACB2-6996B60FB280}" destId="{5AC51A0E-44AC-4E50-9226-B6E17C9D4B04}" srcOrd="0" destOrd="0" presId="urn:microsoft.com/office/officeart/2008/layout/LinedList"/>
    <dgm:cxn modelId="{DA5A4B3D-FFCA-4DC1-91D6-DB6E706E11F7}" type="presParOf" srcId="{2D1E51CC-A492-4D8B-ACB2-6996B60FB280}" destId="{5C07393D-AC26-4312-9DFC-C3C662506FAA}" srcOrd="1" destOrd="0" presId="urn:microsoft.com/office/officeart/2008/layout/LinedList"/>
    <dgm:cxn modelId="{6068ACFA-CDD4-452A-A4E5-A55B1B7A3FCF}" type="presParOf" srcId="{2D1E51CC-A492-4D8B-ACB2-6996B60FB280}" destId="{1F54B025-877F-474D-9D29-2D66CFBE2684}" srcOrd="2" destOrd="0" presId="urn:microsoft.com/office/officeart/2008/layout/LinedList"/>
    <dgm:cxn modelId="{04D0FAD9-3215-45A3-B20D-7A4A2555D6B9}" type="presParOf" srcId="{511E5DAD-D8B5-48A3-989D-36C83A1361B0}" destId="{2FDFA45D-7B76-4FA2-B8C1-7AC96A15EA88}" srcOrd="5" destOrd="0" presId="urn:microsoft.com/office/officeart/2008/layout/LinedList"/>
    <dgm:cxn modelId="{4A0119A8-9B46-430F-B092-434CE3CF38BB}" type="presParOf" srcId="{511E5DAD-D8B5-48A3-989D-36C83A1361B0}" destId="{7A5E280A-3E9C-445E-BEAF-3C96E68F2BBB}" srcOrd="6" destOrd="0" presId="urn:microsoft.com/office/officeart/2008/layout/LinedList"/>
    <dgm:cxn modelId="{BBCE12E6-2300-4E00-94CE-467CD0D02FB7}" type="presParOf" srcId="{511E5DAD-D8B5-48A3-989D-36C83A1361B0}" destId="{F6C30001-A861-4D47-B4A1-BD0FE0E79F6F}" srcOrd="7" destOrd="0" presId="urn:microsoft.com/office/officeart/2008/layout/LinedList"/>
    <dgm:cxn modelId="{F43A7945-B7B9-4DDD-B2EB-66A06A6491AF}" type="presParOf" srcId="{F6C30001-A861-4D47-B4A1-BD0FE0E79F6F}" destId="{FEFC7AB9-D431-404B-A4D9-BCAB5AB1D0DB}" srcOrd="0" destOrd="0" presId="urn:microsoft.com/office/officeart/2008/layout/LinedList"/>
    <dgm:cxn modelId="{9E014EF1-06D1-4D4B-B874-50F606850A3E}" type="presParOf" srcId="{F6C30001-A861-4D47-B4A1-BD0FE0E79F6F}" destId="{08DBA82A-0F9D-4D0B-9CE1-30057648BCC2}" srcOrd="1" destOrd="0" presId="urn:microsoft.com/office/officeart/2008/layout/LinedList"/>
    <dgm:cxn modelId="{98899924-048F-4D94-A958-02102974DA39}" type="presParOf" srcId="{F6C30001-A861-4D47-B4A1-BD0FE0E79F6F}" destId="{72CC4829-EB0A-4AD6-98AA-2E7B8426C1A0}" srcOrd="2" destOrd="0" presId="urn:microsoft.com/office/officeart/2008/layout/LinedList"/>
    <dgm:cxn modelId="{3C700076-0920-4AE9-BFE9-46EC53DB51E4}" type="presParOf" srcId="{511E5DAD-D8B5-48A3-989D-36C83A1361B0}" destId="{22EF6F71-61FD-4EED-BC2C-0E36EF345CFD}" srcOrd="8" destOrd="0" presId="urn:microsoft.com/office/officeart/2008/layout/LinedList"/>
    <dgm:cxn modelId="{4D2A4A66-5383-4755-A61A-EA3ACE698485}" type="presParOf" srcId="{511E5DAD-D8B5-48A3-989D-36C83A1361B0}" destId="{DFB05C41-C8D4-4047-833D-AC1C868D44D0}" srcOrd="9" destOrd="0" presId="urn:microsoft.com/office/officeart/2008/layout/LinedList"/>
    <dgm:cxn modelId="{5A7B5913-114A-4A83-910B-F47CD759F0C5}" type="presParOf" srcId="{511E5DAD-D8B5-48A3-989D-36C83A1361B0}" destId="{EDCD581B-B9B7-490F-82EE-3A52BF7C5061}" srcOrd="10" destOrd="0" presId="urn:microsoft.com/office/officeart/2008/layout/LinedList"/>
    <dgm:cxn modelId="{C96CE256-74BC-4B4F-A20F-354DB3DE7435}" type="presParOf" srcId="{EDCD581B-B9B7-490F-82EE-3A52BF7C5061}" destId="{28B7AE61-8CB7-4F3A-AE0E-45F40D0CEC06}" srcOrd="0" destOrd="0" presId="urn:microsoft.com/office/officeart/2008/layout/LinedList"/>
    <dgm:cxn modelId="{3FA8BC34-EE8D-4617-A4A5-22B4CA655A48}" type="presParOf" srcId="{EDCD581B-B9B7-490F-82EE-3A52BF7C5061}" destId="{AB0BE828-DD4F-42E9-A06E-653E180FD1BC}" srcOrd="1" destOrd="0" presId="urn:microsoft.com/office/officeart/2008/layout/LinedList"/>
    <dgm:cxn modelId="{E2DE191E-7220-4895-874F-DD343A319B35}" type="presParOf" srcId="{EDCD581B-B9B7-490F-82EE-3A52BF7C5061}" destId="{160137E9-F34A-4382-B490-E2AA08424372}" srcOrd="2" destOrd="0" presId="urn:microsoft.com/office/officeart/2008/layout/LinedList"/>
    <dgm:cxn modelId="{AC13845C-63B0-4B85-9012-AD279B8E4398}" type="presParOf" srcId="{511E5DAD-D8B5-48A3-989D-36C83A1361B0}" destId="{5F3559AE-A481-4671-83C8-A3649A075C18}" srcOrd="11" destOrd="0" presId="urn:microsoft.com/office/officeart/2008/layout/LinedList"/>
    <dgm:cxn modelId="{6882F1E7-EB3B-46D0-814C-77BA1B13C8B5}" type="presParOf" srcId="{511E5DAD-D8B5-48A3-989D-36C83A1361B0}" destId="{3B000DC5-3ADB-435B-AC74-3BC06A502C62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9A3AE3-3C38-47DA-BC78-DC870EC59819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F447E82-9580-4EDD-A4D0-845D5C142A1A}">
      <dgm:prSet phldrT="[Text]" custT="1"/>
      <dgm:spPr/>
      <dgm:t>
        <a:bodyPr/>
        <a:lstStyle/>
        <a:p>
          <a:r>
            <a:rPr lang="en-US" sz="3200" b="1" dirty="0" err="1"/>
            <a:t>PhpMyAdmin</a:t>
          </a:r>
          <a:endParaRPr lang="en-US" sz="3200" b="1" dirty="0"/>
        </a:p>
      </dgm:t>
    </dgm:pt>
    <dgm:pt modelId="{1563E695-A8D0-4856-8459-B4CB1EEC21FF}" type="parTrans" cxnId="{482C8BDF-B5C7-407B-9B71-40B70A095CCB}">
      <dgm:prSet/>
      <dgm:spPr/>
      <dgm:t>
        <a:bodyPr/>
        <a:lstStyle/>
        <a:p>
          <a:endParaRPr lang="en-US" sz="1050" b="1"/>
        </a:p>
      </dgm:t>
    </dgm:pt>
    <dgm:pt modelId="{A2D45CCC-BCF8-4066-B02B-8579710337CC}" type="sibTrans" cxnId="{482C8BDF-B5C7-407B-9B71-40B70A095CCB}">
      <dgm:prSet/>
      <dgm:spPr/>
      <dgm:t>
        <a:bodyPr/>
        <a:lstStyle/>
        <a:p>
          <a:endParaRPr lang="en-US" sz="1050" b="1"/>
        </a:p>
      </dgm:t>
    </dgm:pt>
    <dgm:pt modelId="{B699FE48-3CFB-4DF6-B7B4-1CB9C78E1787}">
      <dgm:prSet phldrT="[Text]" custT="1"/>
      <dgm:spPr/>
      <dgm:t>
        <a:bodyPr/>
        <a:lstStyle/>
        <a:p>
          <a:r>
            <a:rPr lang="en-US" sz="3200" b="1" dirty="0" err="1"/>
            <a:t>MySql</a:t>
          </a:r>
          <a:endParaRPr lang="en-US" sz="3200" b="1" dirty="0"/>
        </a:p>
      </dgm:t>
    </dgm:pt>
    <dgm:pt modelId="{C1B3D2B2-659E-480E-B9C0-95D3071284A0}" type="parTrans" cxnId="{B8C43FF0-DBBC-46F2-9B3E-2CB99F617B5D}">
      <dgm:prSet/>
      <dgm:spPr/>
      <dgm:t>
        <a:bodyPr/>
        <a:lstStyle/>
        <a:p>
          <a:endParaRPr lang="en-US" sz="1050" b="1"/>
        </a:p>
      </dgm:t>
    </dgm:pt>
    <dgm:pt modelId="{981A75C8-77A1-4FE0-8F06-1B04B88567B8}" type="sibTrans" cxnId="{B8C43FF0-DBBC-46F2-9B3E-2CB99F617B5D}">
      <dgm:prSet/>
      <dgm:spPr/>
      <dgm:t>
        <a:bodyPr/>
        <a:lstStyle/>
        <a:p>
          <a:endParaRPr lang="en-US" sz="1050" b="1"/>
        </a:p>
      </dgm:t>
    </dgm:pt>
    <dgm:pt modelId="{E707312D-A696-4603-B1D2-BBC4F8888B1B}">
      <dgm:prSet phldrT="[Text]" custT="1"/>
      <dgm:spPr/>
      <dgm:t>
        <a:bodyPr/>
        <a:lstStyle/>
        <a:p>
          <a:r>
            <a:rPr lang="en-US" sz="3200" b="1" dirty="0"/>
            <a:t>Java</a:t>
          </a:r>
        </a:p>
      </dgm:t>
    </dgm:pt>
    <dgm:pt modelId="{3517342D-414C-42A9-832C-7AAF65665366}" type="parTrans" cxnId="{5F9600A4-494E-4D70-920E-1D7894291698}">
      <dgm:prSet/>
      <dgm:spPr/>
      <dgm:t>
        <a:bodyPr/>
        <a:lstStyle/>
        <a:p>
          <a:endParaRPr lang="en-US" sz="1050" b="1"/>
        </a:p>
      </dgm:t>
    </dgm:pt>
    <dgm:pt modelId="{458FE1A0-40CA-42FE-AB0B-B4953255990D}" type="sibTrans" cxnId="{5F9600A4-494E-4D70-920E-1D7894291698}">
      <dgm:prSet/>
      <dgm:spPr/>
      <dgm:t>
        <a:bodyPr/>
        <a:lstStyle/>
        <a:p>
          <a:endParaRPr lang="en-US" sz="1050" b="1"/>
        </a:p>
      </dgm:t>
    </dgm:pt>
    <dgm:pt modelId="{1BC6EBFE-9576-4730-AEB8-9873F9B4A3BC}">
      <dgm:prSet phldrT="[Text]" custT="1"/>
      <dgm:spPr/>
      <dgm:t>
        <a:bodyPr/>
        <a:lstStyle/>
        <a:p>
          <a:r>
            <a:rPr lang="en-US" sz="3200" b="1" dirty="0" err="1"/>
            <a:t>ArgGIS</a:t>
          </a:r>
          <a:endParaRPr lang="en-US" sz="3200" b="1" dirty="0"/>
        </a:p>
      </dgm:t>
    </dgm:pt>
    <dgm:pt modelId="{08FA8A82-4BE4-429F-A405-6F59001B2777}" type="parTrans" cxnId="{BD6CE897-ED49-4F59-8EA7-07CF4A3579D4}">
      <dgm:prSet/>
      <dgm:spPr/>
      <dgm:t>
        <a:bodyPr/>
        <a:lstStyle/>
        <a:p>
          <a:endParaRPr lang="en-US" sz="1050" b="1"/>
        </a:p>
      </dgm:t>
    </dgm:pt>
    <dgm:pt modelId="{D8ADDB77-42AE-45B1-9B01-7323FCD7EDD6}" type="sibTrans" cxnId="{BD6CE897-ED49-4F59-8EA7-07CF4A3579D4}">
      <dgm:prSet/>
      <dgm:spPr/>
      <dgm:t>
        <a:bodyPr/>
        <a:lstStyle/>
        <a:p>
          <a:endParaRPr lang="en-US" sz="1050" b="1"/>
        </a:p>
      </dgm:t>
    </dgm:pt>
    <dgm:pt modelId="{31AA9C72-4C77-40A4-90C4-AF306C2C973F}" type="pres">
      <dgm:prSet presAssocID="{239A3AE3-3C38-47DA-BC78-DC870EC59819}" presName="vert0" presStyleCnt="0">
        <dgm:presLayoutVars>
          <dgm:dir/>
          <dgm:animOne val="branch"/>
          <dgm:animLvl val="lvl"/>
        </dgm:presLayoutVars>
      </dgm:prSet>
      <dgm:spPr/>
    </dgm:pt>
    <dgm:pt modelId="{788A9CA8-D0C1-4E0F-81E2-2EDFA391C3FE}" type="pres">
      <dgm:prSet presAssocID="{3F447E82-9580-4EDD-A4D0-845D5C142A1A}" presName="thickLine" presStyleLbl="alignNode1" presStyleIdx="0" presStyleCnt="4"/>
      <dgm:spPr/>
    </dgm:pt>
    <dgm:pt modelId="{C1DD20DA-97D2-4403-A0AA-192B0663DE3C}" type="pres">
      <dgm:prSet presAssocID="{3F447E82-9580-4EDD-A4D0-845D5C142A1A}" presName="horz1" presStyleCnt="0"/>
      <dgm:spPr/>
    </dgm:pt>
    <dgm:pt modelId="{A18E0C1A-E5A8-4B14-9EB0-52D6BF4D47DB}" type="pres">
      <dgm:prSet presAssocID="{3F447E82-9580-4EDD-A4D0-845D5C142A1A}" presName="tx1" presStyleLbl="revTx" presStyleIdx="0" presStyleCnt="4"/>
      <dgm:spPr/>
    </dgm:pt>
    <dgm:pt modelId="{79A2DF50-6E76-4DB9-85CB-02FBABA8850A}" type="pres">
      <dgm:prSet presAssocID="{3F447E82-9580-4EDD-A4D0-845D5C142A1A}" presName="vert1" presStyleCnt="0"/>
      <dgm:spPr/>
    </dgm:pt>
    <dgm:pt modelId="{0F9E3B17-730B-4F58-9616-3BD3ECF78961}" type="pres">
      <dgm:prSet presAssocID="{B699FE48-3CFB-4DF6-B7B4-1CB9C78E1787}" presName="thickLine" presStyleLbl="alignNode1" presStyleIdx="1" presStyleCnt="4"/>
      <dgm:spPr/>
    </dgm:pt>
    <dgm:pt modelId="{F707372A-34FA-49F5-A0D4-8B2EBC785856}" type="pres">
      <dgm:prSet presAssocID="{B699FE48-3CFB-4DF6-B7B4-1CB9C78E1787}" presName="horz1" presStyleCnt="0"/>
      <dgm:spPr/>
    </dgm:pt>
    <dgm:pt modelId="{9D3DB627-D267-4008-A693-9682152D22BD}" type="pres">
      <dgm:prSet presAssocID="{B699FE48-3CFB-4DF6-B7B4-1CB9C78E1787}" presName="tx1" presStyleLbl="revTx" presStyleIdx="1" presStyleCnt="4"/>
      <dgm:spPr/>
    </dgm:pt>
    <dgm:pt modelId="{A623211B-BA3A-42B0-B84A-08BE06CA319D}" type="pres">
      <dgm:prSet presAssocID="{B699FE48-3CFB-4DF6-B7B4-1CB9C78E1787}" presName="vert1" presStyleCnt="0"/>
      <dgm:spPr/>
    </dgm:pt>
    <dgm:pt modelId="{DCF658B0-8A61-4A7F-A272-2FC0CCBA0697}" type="pres">
      <dgm:prSet presAssocID="{1BC6EBFE-9576-4730-AEB8-9873F9B4A3BC}" presName="thickLine" presStyleLbl="alignNode1" presStyleIdx="2" presStyleCnt="4"/>
      <dgm:spPr/>
    </dgm:pt>
    <dgm:pt modelId="{37C8799A-EC06-4669-8606-9D899973D4C2}" type="pres">
      <dgm:prSet presAssocID="{1BC6EBFE-9576-4730-AEB8-9873F9B4A3BC}" presName="horz1" presStyleCnt="0"/>
      <dgm:spPr/>
    </dgm:pt>
    <dgm:pt modelId="{DD1FF4E9-D3B4-43DE-8BB8-02A32125DB3A}" type="pres">
      <dgm:prSet presAssocID="{1BC6EBFE-9576-4730-AEB8-9873F9B4A3BC}" presName="tx1" presStyleLbl="revTx" presStyleIdx="2" presStyleCnt="4"/>
      <dgm:spPr/>
    </dgm:pt>
    <dgm:pt modelId="{0F45FA10-B36B-46F8-9BDF-8B3D839D18F3}" type="pres">
      <dgm:prSet presAssocID="{1BC6EBFE-9576-4730-AEB8-9873F9B4A3BC}" presName="vert1" presStyleCnt="0"/>
      <dgm:spPr/>
    </dgm:pt>
    <dgm:pt modelId="{233324AA-8477-4A20-8565-523DE34C3CE5}" type="pres">
      <dgm:prSet presAssocID="{E707312D-A696-4603-B1D2-BBC4F8888B1B}" presName="thickLine" presStyleLbl="alignNode1" presStyleIdx="3" presStyleCnt="4"/>
      <dgm:spPr/>
    </dgm:pt>
    <dgm:pt modelId="{94FC9417-18F9-4C11-9127-9331CE25AC1B}" type="pres">
      <dgm:prSet presAssocID="{E707312D-A696-4603-B1D2-BBC4F8888B1B}" presName="horz1" presStyleCnt="0"/>
      <dgm:spPr/>
    </dgm:pt>
    <dgm:pt modelId="{2B8207EF-FEF8-42BF-874B-155FD1A4B62C}" type="pres">
      <dgm:prSet presAssocID="{E707312D-A696-4603-B1D2-BBC4F8888B1B}" presName="tx1" presStyleLbl="revTx" presStyleIdx="3" presStyleCnt="4"/>
      <dgm:spPr/>
    </dgm:pt>
    <dgm:pt modelId="{17B1335D-94F8-4498-97F9-3F45BD720973}" type="pres">
      <dgm:prSet presAssocID="{E707312D-A696-4603-B1D2-BBC4F8888B1B}" presName="vert1" presStyleCnt="0"/>
      <dgm:spPr/>
    </dgm:pt>
  </dgm:ptLst>
  <dgm:cxnLst>
    <dgm:cxn modelId="{40D17F12-A8BA-44B7-9FF5-8324B5E9993E}" type="presOf" srcId="{239A3AE3-3C38-47DA-BC78-DC870EC59819}" destId="{31AA9C72-4C77-40A4-90C4-AF306C2C973F}" srcOrd="0" destOrd="0" presId="urn:microsoft.com/office/officeart/2008/layout/LinedList"/>
    <dgm:cxn modelId="{07BF4D2D-5089-48DD-85DF-D494FD03DD98}" type="presOf" srcId="{E707312D-A696-4603-B1D2-BBC4F8888B1B}" destId="{2B8207EF-FEF8-42BF-874B-155FD1A4B62C}" srcOrd="0" destOrd="0" presId="urn:microsoft.com/office/officeart/2008/layout/LinedList"/>
    <dgm:cxn modelId="{BD6CE897-ED49-4F59-8EA7-07CF4A3579D4}" srcId="{239A3AE3-3C38-47DA-BC78-DC870EC59819}" destId="{1BC6EBFE-9576-4730-AEB8-9873F9B4A3BC}" srcOrd="2" destOrd="0" parTransId="{08FA8A82-4BE4-429F-A405-6F59001B2777}" sibTransId="{D8ADDB77-42AE-45B1-9B01-7323FCD7EDD6}"/>
    <dgm:cxn modelId="{5F9600A4-494E-4D70-920E-1D7894291698}" srcId="{239A3AE3-3C38-47DA-BC78-DC870EC59819}" destId="{E707312D-A696-4603-B1D2-BBC4F8888B1B}" srcOrd="3" destOrd="0" parTransId="{3517342D-414C-42A9-832C-7AAF65665366}" sibTransId="{458FE1A0-40CA-42FE-AB0B-B4953255990D}"/>
    <dgm:cxn modelId="{A0035BC4-AF6B-4B3D-9EF0-19DEF47DE566}" type="presOf" srcId="{1BC6EBFE-9576-4730-AEB8-9873F9B4A3BC}" destId="{DD1FF4E9-D3B4-43DE-8BB8-02A32125DB3A}" srcOrd="0" destOrd="0" presId="urn:microsoft.com/office/officeart/2008/layout/LinedList"/>
    <dgm:cxn modelId="{482C8BDF-B5C7-407B-9B71-40B70A095CCB}" srcId="{239A3AE3-3C38-47DA-BC78-DC870EC59819}" destId="{3F447E82-9580-4EDD-A4D0-845D5C142A1A}" srcOrd="0" destOrd="0" parTransId="{1563E695-A8D0-4856-8459-B4CB1EEC21FF}" sibTransId="{A2D45CCC-BCF8-4066-B02B-8579710337CC}"/>
    <dgm:cxn modelId="{ADF576EE-1162-4D9F-AC0D-7DC5C1340918}" type="presOf" srcId="{3F447E82-9580-4EDD-A4D0-845D5C142A1A}" destId="{A18E0C1A-E5A8-4B14-9EB0-52D6BF4D47DB}" srcOrd="0" destOrd="0" presId="urn:microsoft.com/office/officeart/2008/layout/LinedList"/>
    <dgm:cxn modelId="{B8C43FF0-DBBC-46F2-9B3E-2CB99F617B5D}" srcId="{239A3AE3-3C38-47DA-BC78-DC870EC59819}" destId="{B699FE48-3CFB-4DF6-B7B4-1CB9C78E1787}" srcOrd="1" destOrd="0" parTransId="{C1B3D2B2-659E-480E-B9C0-95D3071284A0}" sibTransId="{981A75C8-77A1-4FE0-8F06-1B04B88567B8}"/>
    <dgm:cxn modelId="{19609FF9-5B24-44B3-AEC7-818964CC4E01}" type="presOf" srcId="{B699FE48-3CFB-4DF6-B7B4-1CB9C78E1787}" destId="{9D3DB627-D267-4008-A693-9682152D22BD}" srcOrd="0" destOrd="0" presId="urn:microsoft.com/office/officeart/2008/layout/LinedList"/>
    <dgm:cxn modelId="{B5D7A28E-D842-4E83-A54D-716F6A3E80A1}" type="presParOf" srcId="{31AA9C72-4C77-40A4-90C4-AF306C2C973F}" destId="{788A9CA8-D0C1-4E0F-81E2-2EDFA391C3FE}" srcOrd="0" destOrd="0" presId="urn:microsoft.com/office/officeart/2008/layout/LinedList"/>
    <dgm:cxn modelId="{8B83971C-3882-47D6-B436-4ACDAA50A731}" type="presParOf" srcId="{31AA9C72-4C77-40A4-90C4-AF306C2C973F}" destId="{C1DD20DA-97D2-4403-A0AA-192B0663DE3C}" srcOrd="1" destOrd="0" presId="urn:microsoft.com/office/officeart/2008/layout/LinedList"/>
    <dgm:cxn modelId="{5F653AEA-29E5-4C84-AE6D-F6B238159BD7}" type="presParOf" srcId="{C1DD20DA-97D2-4403-A0AA-192B0663DE3C}" destId="{A18E0C1A-E5A8-4B14-9EB0-52D6BF4D47DB}" srcOrd="0" destOrd="0" presId="urn:microsoft.com/office/officeart/2008/layout/LinedList"/>
    <dgm:cxn modelId="{AE7FEFA0-4E32-4757-9574-19CDAD984463}" type="presParOf" srcId="{C1DD20DA-97D2-4403-A0AA-192B0663DE3C}" destId="{79A2DF50-6E76-4DB9-85CB-02FBABA8850A}" srcOrd="1" destOrd="0" presId="urn:microsoft.com/office/officeart/2008/layout/LinedList"/>
    <dgm:cxn modelId="{A6EEBEF7-0868-492C-86B0-31F6986550F9}" type="presParOf" srcId="{31AA9C72-4C77-40A4-90C4-AF306C2C973F}" destId="{0F9E3B17-730B-4F58-9616-3BD3ECF78961}" srcOrd="2" destOrd="0" presId="urn:microsoft.com/office/officeart/2008/layout/LinedList"/>
    <dgm:cxn modelId="{BD431440-1894-4BC3-B387-E0E86210D219}" type="presParOf" srcId="{31AA9C72-4C77-40A4-90C4-AF306C2C973F}" destId="{F707372A-34FA-49F5-A0D4-8B2EBC785856}" srcOrd="3" destOrd="0" presId="urn:microsoft.com/office/officeart/2008/layout/LinedList"/>
    <dgm:cxn modelId="{A9C723AB-82B6-43DB-89D7-0D41E54F2EC1}" type="presParOf" srcId="{F707372A-34FA-49F5-A0D4-8B2EBC785856}" destId="{9D3DB627-D267-4008-A693-9682152D22BD}" srcOrd="0" destOrd="0" presId="urn:microsoft.com/office/officeart/2008/layout/LinedList"/>
    <dgm:cxn modelId="{1427E56D-AB88-4FE2-AB07-BDF60623EB2B}" type="presParOf" srcId="{F707372A-34FA-49F5-A0D4-8B2EBC785856}" destId="{A623211B-BA3A-42B0-B84A-08BE06CA319D}" srcOrd="1" destOrd="0" presId="urn:microsoft.com/office/officeart/2008/layout/LinedList"/>
    <dgm:cxn modelId="{0117F8A6-D67B-439A-9C45-8A95074C7169}" type="presParOf" srcId="{31AA9C72-4C77-40A4-90C4-AF306C2C973F}" destId="{DCF658B0-8A61-4A7F-A272-2FC0CCBA0697}" srcOrd="4" destOrd="0" presId="urn:microsoft.com/office/officeart/2008/layout/LinedList"/>
    <dgm:cxn modelId="{207794F4-E4A1-4811-AC99-AF4E32874D62}" type="presParOf" srcId="{31AA9C72-4C77-40A4-90C4-AF306C2C973F}" destId="{37C8799A-EC06-4669-8606-9D899973D4C2}" srcOrd="5" destOrd="0" presId="urn:microsoft.com/office/officeart/2008/layout/LinedList"/>
    <dgm:cxn modelId="{7205FF0B-5634-4BB7-B0EC-86EADA517C91}" type="presParOf" srcId="{37C8799A-EC06-4669-8606-9D899973D4C2}" destId="{DD1FF4E9-D3B4-43DE-8BB8-02A32125DB3A}" srcOrd="0" destOrd="0" presId="urn:microsoft.com/office/officeart/2008/layout/LinedList"/>
    <dgm:cxn modelId="{A2AE54B4-D3EB-44C2-8CE6-227FF7189D8A}" type="presParOf" srcId="{37C8799A-EC06-4669-8606-9D899973D4C2}" destId="{0F45FA10-B36B-46F8-9BDF-8B3D839D18F3}" srcOrd="1" destOrd="0" presId="urn:microsoft.com/office/officeart/2008/layout/LinedList"/>
    <dgm:cxn modelId="{738DB788-B03E-4C07-8167-0BDD5B158F24}" type="presParOf" srcId="{31AA9C72-4C77-40A4-90C4-AF306C2C973F}" destId="{233324AA-8477-4A20-8565-523DE34C3CE5}" srcOrd="6" destOrd="0" presId="urn:microsoft.com/office/officeart/2008/layout/LinedList"/>
    <dgm:cxn modelId="{5E61B35E-3EE6-4DBA-9E8B-E1441AB1AFD0}" type="presParOf" srcId="{31AA9C72-4C77-40A4-90C4-AF306C2C973F}" destId="{94FC9417-18F9-4C11-9127-9331CE25AC1B}" srcOrd="7" destOrd="0" presId="urn:microsoft.com/office/officeart/2008/layout/LinedList"/>
    <dgm:cxn modelId="{23951610-23B3-4F4A-AA89-E092485250AE}" type="presParOf" srcId="{94FC9417-18F9-4C11-9127-9331CE25AC1B}" destId="{2B8207EF-FEF8-42BF-874B-155FD1A4B62C}" srcOrd="0" destOrd="0" presId="urn:microsoft.com/office/officeart/2008/layout/LinedList"/>
    <dgm:cxn modelId="{F639DDE6-A78E-4308-83DE-832D1B70E97A}" type="presParOf" srcId="{94FC9417-18F9-4C11-9127-9331CE25AC1B}" destId="{17B1335D-94F8-4498-97F9-3F45BD72097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D47064-23D4-4C16-83A2-DB925D3AAE41}">
      <dsp:nvSpPr>
        <dsp:cNvPr id="0" name=""/>
        <dsp:cNvSpPr/>
      </dsp:nvSpPr>
      <dsp:spPr>
        <a:xfrm rot="5400000">
          <a:off x="802485" y="1394958"/>
          <a:ext cx="716809" cy="1192755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2A8EF-0A50-45F1-AB8F-F84822D65931}">
      <dsp:nvSpPr>
        <dsp:cNvPr id="0" name=""/>
        <dsp:cNvSpPr/>
      </dsp:nvSpPr>
      <dsp:spPr>
        <a:xfrm>
          <a:off x="682832" y="1751335"/>
          <a:ext cx="1076826" cy="943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/>
            <a:t>Creare</a:t>
          </a:r>
          <a:r>
            <a:rPr lang="en-US" sz="1200" b="1" kern="1200" dirty="0"/>
            <a:t> </a:t>
          </a:r>
          <a:r>
            <a:rPr lang="en-US" sz="1200" b="1" kern="1200" dirty="0" err="1"/>
            <a:t>cont</a:t>
          </a:r>
          <a:endParaRPr lang="en-US" sz="1200" b="1" kern="1200" dirty="0"/>
        </a:p>
      </dsp:txBody>
      <dsp:txXfrm>
        <a:off x="682832" y="1751335"/>
        <a:ext cx="1076826" cy="943901"/>
      </dsp:txXfrm>
    </dsp:sp>
    <dsp:sp modelId="{9639E265-367C-4744-BA72-F954CE7E07C6}">
      <dsp:nvSpPr>
        <dsp:cNvPr id="0" name=""/>
        <dsp:cNvSpPr/>
      </dsp:nvSpPr>
      <dsp:spPr>
        <a:xfrm>
          <a:off x="1556483" y="1307146"/>
          <a:ext cx="203174" cy="203174"/>
        </a:xfrm>
        <a:prstGeom prst="triangle">
          <a:avLst>
            <a:gd name="adj" fmla="val 100000"/>
          </a:avLst>
        </a:prstGeom>
        <a:solidFill>
          <a:schemeClr val="accent5">
            <a:hueOff val="36781"/>
            <a:satOff val="0"/>
            <a:lumOff val="-1039"/>
            <a:alphaOff val="0"/>
          </a:schemeClr>
        </a:solidFill>
        <a:ln w="25400" cap="flat" cmpd="sng" algn="ctr">
          <a:solidFill>
            <a:schemeClr val="accent5">
              <a:hueOff val="36781"/>
              <a:satOff val="0"/>
              <a:lumOff val="-10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562AD-7BD8-402F-9BCD-C584B0FC83E6}">
      <dsp:nvSpPr>
        <dsp:cNvPr id="0" name=""/>
        <dsp:cNvSpPr/>
      </dsp:nvSpPr>
      <dsp:spPr>
        <a:xfrm rot="5400000">
          <a:off x="2120731" y="1068757"/>
          <a:ext cx="716809" cy="1192755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73561"/>
            <a:satOff val="0"/>
            <a:lumOff val="-2079"/>
            <a:alphaOff val="0"/>
          </a:schemeClr>
        </a:solidFill>
        <a:ln w="25400" cap="flat" cmpd="sng" algn="ctr">
          <a:solidFill>
            <a:schemeClr val="accent5">
              <a:hueOff val="73561"/>
              <a:satOff val="0"/>
              <a:lumOff val="-2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51061-F71B-472A-9EFE-29E3013EB83D}">
      <dsp:nvSpPr>
        <dsp:cNvPr id="0" name=""/>
        <dsp:cNvSpPr/>
      </dsp:nvSpPr>
      <dsp:spPr>
        <a:xfrm>
          <a:off x="2001078" y="1425134"/>
          <a:ext cx="1076826" cy="943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/>
            <a:t>Schimbare</a:t>
          </a:r>
          <a:r>
            <a:rPr lang="en-US" sz="1200" b="1" kern="1200" dirty="0"/>
            <a:t> </a:t>
          </a:r>
          <a:r>
            <a:rPr lang="en-US" sz="1200" b="1" kern="1200" dirty="0" err="1"/>
            <a:t>parola</a:t>
          </a:r>
          <a:endParaRPr lang="en-US" sz="1200" b="1" kern="1200" dirty="0"/>
        </a:p>
      </dsp:txBody>
      <dsp:txXfrm>
        <a:off x="2001078" y="1425134"/>
        <a:ext cx="1076826" cy="943901"/>
      </dsp:txXfrm>
    </dsp:sp>
    <dsp:sp modelId="{351F8BCB-869B-4C69-8F22-78968267738E}">
      <dsp:nvSpPr>
        <dsp:cNvPr id="0" name=""/>
        <dsp:cNvSpPr/>
      </dsp:nvSpPr>
      <dsp:spPr>
        <a:xfrm>
          <a:off x="2874729" y="980945"/>
          <a:ext cx="203174" cy="203174"/>
        </a:xfrm>
        <a:prstGeom prst="triangle">
          <a:avLst>
            <a:gd name="adj" fmla="val 100000"/>
          </a:avLst>
        </a:prstGeom>
        <a:solidFill>
          <a:schemeClr val="accent5">
            <a:hueOff val="110342"/>
            <a:satOff val="0"/>
            <a:lumOff val="-3118"/>
            <a:alphaOff val="0"/>
          </a:schemeClr>
        </a:solidFill>
        <a:ln w="25400" cap="flat" cmpd="sng" algn="ctr">
          <a:solidFill>
            <a:schemeClr val="accent5">
              <a:hueOff val="110342"/>
              <a:satOff val="0"/>
              <a:lumOff val="-3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CE744-C1E2-4537-8591-7AD273963473}">
      <dsp:nvSpPr>
        <dsp:cNvPr id="0" name=""/>
        <dsp:cNvSpPr/>
      </dsp:nvSpPr>
      <dsp:spPr>
        <a:xfrm rot="5400000">
          <a:off x="3438977" y="742556"/>
          <a:ext cx="716809" cy="1192755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147122"/>
            <a:satOff val="0"/>
            <a:lumOff val="-4157"/>
            <a:alphaOff val="0"/>
          </a:schemeClr>
        </a:solidFill>
        <a:ln w="25400" cap="flat" cmpd="sng" algn="ctr">
          <a:solidFill>
            <a:schemeClr val="accent5">
              <a:hueOff val="147122"/>
              <a:satOff val="0"/>
              <a:lumOff val="-4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F83C7-3161-4F9D-93A8-DF63C381C9D6}">
      <dsp:nvSpPr>
        <dsp:cNvPr id="0" name=""/>
        <dsp:cNvSpPr/>
      </dsp:nvSpPr>
      <dsp:spPr>
        <a:xfrm>
          <a:off x="3319323" y="1098932"/>
          <a:ext cx="1076826" cy="943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/>
            <a:t>Autentificare</a:t>
          </a:r>
          <a:endParaRPr lang="en-US" sz="1200" b="1" kern="1200" dirty="0"/>
        </a:p>
      </dsp:txBody>
      <dsp:txXfrm>
        <a:off x="3319323" y="1098932"/>
        <a:ext cx="1076826" cy="943901"/>
      </dsp:txXfrm>
    </dsp:sp>
    <dsp:sp modelId="{50A98B50-70B4-4C93-ABE6-D57DFA353FE7}">
      <dsp:nvSpPr>
        <dsp:cNvPr id="0" name=""/>
        <dsp:cNvSpPr/>
      </dsp:nvSpPr>
      <dsp:spPr>
        <a:xfrm>
          <a:off x="4192975" y="654744"/>
          <a:ext cx="203174" cy="203174"/>
        </a:xfrm>
        <a:prstGeom prst="triangle">
          <a:avLst>
            <a:gd name="adj" fmla="val 100000"/>
          </a:avLst>
        </a:prstGeom>
        <a:solidFill>
          <a:schemeClr val="accent5">
            <a:hueOff val="183903"/>
            <a:satOff val="0"/>
            <a:lumOff val="-5196"/>
            <a:alphaOff val="0"/>
          </a:schemeClr>
        </a:solidFill>
        <a:ln w="25400" cap="flat" cmpd="sng" algn="ctr">
          <a:solidFill>
            <a:schemeClr val="accent5">
              <a:hueOff val="183903"/>
              <a:satOff val="0"/>
              <a:lumOff val="-5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658DD-46C9-4554-9B0D-3701F46E3E53}">
      <dsp:nvSpPr>
        <dsp:cNvPr id="0" name=""/>
        <dsp:cNvSpPr/>
      </dsp:nvSpPr>
      <dsp:spPr>
        <a:xfrm rot="5400000">
          <a:off x="4757222" y="416354"/>
          <a:ext cx="716809" cy="1192755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220683"/>
            <a:satOff val="0"/>
            <a:lumOff val="-6236"/>
            <a:alphaOff val="0"/>
          </a:schemeClr>
        </a:solidFill>
        <a:ln w="25400" cap="flat" cmpd="sng" algn="ctr">
          <a:solidFill>
            <a:schemeClr val="accent5">
              <a:hueOff val="220683"/>
              <a:satOff val="0"/>
              <a:lumOff val="-62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B7FC2-C327-4FEA-BA95-974E5CE4B600}">
      <dsp:nvSpPr>
        <dsp:cNvPr id="0" name=""/>
        <dsp:cNvSpPr/>
      </dsp:nvSpPr>
      <dsp:spPr>
        <a:xfrm>
          <a:off x="4637569" y="772731"/>
          <a:ext cx="1076826" cy="943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User de tip “</a:t>
          </a:r>
          <a:r>
            <a:rPr lang="en-US" sz="1200" b="1" kern="1200" dirty="0" err="1"/>
            <a:t>Voluntar</a:t>
          </a:r>
          <a:r>
            <a:rPr lang="en-US" sz="1200" b="1" kern="1200" dirty="0"/>
            <a:t>”</a:t>
          </a:r>
        </a:p>
      </dsp:txBody>
      <dsp:txXfrm>
        <a:off x="4637569" y="772731"/>
        <a:ext cx="1076826" cy="943901"/>
      </dsp:txXfrm>
    </dsp:sp>
    <dsp:sp modelId="{217B1A62-C794-42F0-9C6A-1F53107AF679}">
      <dsp:nvSpPr>
        <dsp:cNvPr id="0" name=""/>
        <dsp:cNvSpPr/>
      </dsp:nvSpPr>
      <dsp:spPr>
        <a:xfrm>
          <a:off x="5511220" y="328542"/>
          <a:ext cx="203174" cy="203174"/>
        </a:xfrm>
        <a:prstGeom prst="triangle">
          <a:avLst>
            <a:gd name="adj" fmla="val 100000"/>
          </a:avLst>
        </a:prstGeom>
        <a:solidFill>
          <a:schemeClr val="accent5">
            <a:hueOff val="257464"/>
            <a:satOff val="0"/>
            <a:lumOff val="-7275"/>
            <a:alphaOff val="0"/>
          </a:schemeClr>
        </a:solidFill>
        <a:ln w="25400" cap="flat" cmpd="sng" algn="ctr">
          <a:solidFill>
            <a:schemeClr val="accent5">
              <a:hueOff val="257464"/>
              <a:satOff val="0"/>
              <a:lumOff val="-7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D4065-1143-4480-ADCE-661EC70A1350}">
      <dsp:nvSpPr>
        <dsp:cNvPr id="0" name=""/>
        <dsp:cNvSpPr/>
      </dsp:nvSpPr>
      <dsp:spPr>
        <a:xfrm rot="5400000">
          <a:off x="6075468" y="90153"/>
          <a:ext cx="716809" cy="1192755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294245"/>
            <a:satOff val="0"/>
            <a:lumOff val="-8314"/>
            <a:alphaOff val="0"/>
          </a:schemeClr>
        </a:solidFill>
        <a:ln w="25400" cap="flat" cmpd="sng" algn="ctr">
          <a:solidFill>
            <a:schemeClr val="accent5">
              <a:hueOff val="294245"/>
              <a:satOff val="0"/>
              <a:lumOff val="-8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A0BC1-72D1-47C3-8DAD-04589CFFA2D7}">
      <dsp:nvSpPr>
        <dsp:cNvPr id="0" name=""/>
        <dsp:cNvSpPr/>
      </dsp:nvSpPr>
      <dsp:spPr>
        <a:xfrm>
          <a:off x="5955815" y="446530"/>
          <a:ext cx="1076826" cy="943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/>
            <a:t>Raportare</a:t>
          </a:r>
          <a:r>
            <a:rPr lang="en-US" sz="1200" b="1" kern="1200" dirty="0"/>
            <a:t> incident</a:t>
          </a:r>
        </a:p>
      </dsp:txBody>
      <dsp:txXfrm>
        <a:off x="5955815" y="446530"/>
        <a:ext cx="1076826" cy="943901"/>
      </dsp:txXfrm>
    </dsp:sp>
    <dsp:sp modelId="{DE49BC07-0374-47FA-857C-7EED6806A47B}">
      <dsp:nvSpPr>
        <dsp:cNvPr id="0" name=""/>
        <dsp:cNvSpPr/>
      </dsp:nvSpPr>
      <dsp:spPr>
        <a:xfrm>
          <a:off x="6829466" y="2341"/>
          <a:ext cx="203174" cy="203174"/>
        </a:xfrm>
        <a:prstGeom prst="triangle">
          <a:avLst>
            <a:gd name="adj" fmla="val 100000"/>
          </a:avLst>
        </a:prstGeom>
        <a:solidFill>
          <a:schemeClr val="accent5">
            <a:hueOff val="331025"/>
            <a:satOff val="0"/>
            <a:lumOff val="-9354"/>
            <a:alphaOff val="0"/>
          </a:schemeClr>
        </a:solidFill>
        <a:ln w="25400" cap="flat" cmpd="sng" algn="ctr">
          <a:solidFill>
            <a:schemeClr val="accent5">
              <a:hueOff val="331025"/>
              <a:satOff val="0"/>
              <a:lumOff val="-93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8CA4D-5846-4D00-93F2-0AB11E0581B2}">
      <dsp:nvSpPr>
        <dsp:cNvPr id="0" name=""/>
        <dsp:cNvSpPr/>
      </dsp:nvSpPr>
      <dsp:spPr>
        <a:xfrm rot="5400000">
          <a:off x="7393714" y="-236047"/>
          <a:ext cx="716809" cy="1192755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367806"/>
            <a:satOff val="0"/>
            <a:lumOff val="-10393"/>
            <a:alphaOff val="0"/>
          </a:schemeClr>
        </a:solidFill>
        <a:ln w="25400" cap="flat" cmpd="sng" algn="ctr">
          <a:solidFill>
            <a:schemeClr val="accent5">
              <a:hueOff val="367806"/>
              <a:satOff val="0"/>
              <a:lumOff val="-103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A8004-EB08-4D11-B02F-9581339BDAB9}">
      <dsp:nvSpPr>
        <dsp:cNvPr id="0" name=""/>
        <dsp:cNvSpPr/>
      </dsp:nvSpPr>
      <dsp:spPr>
        <a:xfrm>
          <a:off x="7274060" y="120329"/>
          <a:ext cx="1076826" cy="943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/>
            <a:t>Stergere</a:t>
          </a:r>
          <a:r>
            <a:rPr lang="en-US" sz="1200" b="1" kern="1200" dirty="0"/>
            <a:t> incident</a:t>
          </a:r>
        </a:p>
      </dsp:txBody>
      <dsp:txXfrm>
        <a:off x="7274060" y="120329"/>
        <a:ext cx="1076826" cy="943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54357-4DF3-4525-82BF-B3D49849FF32}">
      <dsp:nvSpPr>
        <dsp:cNvPr id="0" name=""/>
        <dsp:cNvSpPr/>
      </dsp:nvSpPr>
      <dsp:spPr>
        <a:xfrm rot="5400000">
          <a:off x="785550" y="1445042"/>
          <a:ext cx="742545" cy="1235579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8C163-5AC3-4B78-99D3-A20AA1E8DBA6}">
      <dsp:nvSpPr>
        <dsp:cNvPr id="0" name=""/>
        <dsp:cNvSpPr/>
      </dsp:nvSpPr>
      <dsp:spPr>
        <a:xfrm>
          <a:off x="661600" y="1814214"/>
          <a:ext cx="1115488" cy="977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Vizualizare</a:t>
          </a:r>
          <a:r>
            <a:rPr lang="en-US" sz="1400" b="1" kern="1200" dirty="0"/>
            <a:t> incident</a:t>
          </a:r>
        </a:p>
      </dsp:txBody>
      <dsp:txXfrm>
        <a:off x="661600" y="1814214"/>
        <a:ext cx="1115488" cy="977790"/>
      </dsp:txXfrm>
    </dsp:sp>
    <dsp:sp modelId="{0E93B9A2-97E4-47B1-B2CB-F9E90030A6C8}">
      <dsp:nvSpPr>
        <dsp:cNvPr id="0" name=""/>
        <dsp:cNvSpPr/>
      </dsp:nvSpPr>
      <dsp:spPr>
        <a:xfrm>
          <a:off x="1566619" y="1354077"/>
          <a:ext cx="210469" cy="210469"/>
        </a:xfrm>
        <a:prstGeom prst="triangle">
          <a:avLst>
            <a:gd name="adj" fmla="val 100000"/>
          </a:avLst>
        </a:prstGeom>
        <a:solidFill>
          <a:schemeClr val="accent5">
            <a:hueOff val="36781"/>
            <a:satOff val="0"/>
            <a:lumOff val="-1039"/>
            <a:alphaOff val="0"/>
          </a:schemeClr>
        </a:solidFill>
        <a:ln w="25400" cap="flat" cmpd="sng" algn="ctr">
          <a:solidFill>
            <a:schemeClr val="accent5">
              <a:hueOff val="36781"/>
              <a:satOff val="0"/>
              <a:lumOff val="-10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5620C-BEFF-4560-9714-472568DE6FD7}">
      <dsp:nvSpPr>
        <dsp:cNvPr id="0" name=""/>
        <dsp:cNvSpPr/>
      </dsp:nvSpPr>
      <dsp:spPr>
        <a:xfrm rot="5400000">
          <a:off x="2151125" y="1107129"/>
          <a:ext cx="742545" cy="1235579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73561"/>
            <a:satOff val="0"/>
            <a:lumOff val="-2079"/>
            <a:alphaOff val="0"/>
          </a:schemeClr>
        </a:solidFill>
        <a:ln w="25400" cap="flat" cmpd="sng" algn="ctr">
          <a:solidFill>
            <a:schemeClr val="accent5">
              <a:hueOff val="73561"/>
              <a:satOff val="0"/>
              <a:lumOff val="-2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F70FE-DC42-43F8-83AD-0668F5486FD6}">
      <dsp:nvSpPr>
        <dsp:cNvPr id="0" name=""/>
        <dsp:cNvSpPr/>
      </dsp:nvSpPr>
      <dsp:spPr>
        <a:xfrm>
          <a:off x="2027176" y="1476301"/>
          <a:ext cx="1115488" cy="977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User de tip “Authority”</a:t>
          </a:r>
        </a:p>
      </dsp:txBody>
      <dsp:txXfrm>
        <a:off x="2027176" y="1476301"/>
        <a:ext cx="1115488" cy="977790"/>
      </dsp:txXfrm>
    </dsp:sp>
    <dsp:sp modelId="{B7EA4638-4390-44AA-A26A-C263D79A764E}">
      <dsp:nvSpPr>
        <dsp:cNvPr id="0" name=""/>
        <dsp:cNvSpPr/>
      </dsp:nvSpPr>
      <dsp:spPr>
        <a:xfrm>
          <a:off x="2932195" y="1016164"/>
          <a:ext cx="210469" cy="210469"/>
        </a:xfrm>
        <a:prstGeom prst="triangle">
          <a:avLst>
            <a:gd name="adj" fmla="val 100000"/>
          </a:avLst>
        </a:prstGeom>
        <a:solidFill>
          <a:schemeClr val="accent5">
            <a:hueOff val="110342"/>
            <a:satOff val="0"/>
            <a:lumOff val="-3118"/>
            <a:alphaOff val="0"/>
          </a:schemeClr>
        </a:solidFill>
        <a:ln w="25400" cap="flat" cmpd="sng" algn="ctr">
          <a:solidFill>
            <a:schemeClr val="accent5">
              <a:hueOff val="110342"/>
              <a:satOff val="0"/>
              <a:lumOff val="-3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77584-25D6-4083-960B-324C24F7239A}">
      <dsp:nvSpPr>
        <dsp:cNvPr id="0" name=""/>
        <dsp:cNvSpPr/>
      </dsp:nvSpPr>
      <dsp:spPr>
        <a:xfrm rot="5400000">
          <a:off x="3516701" y="769216"/>
          <a:ext cx="742545" cy="1235579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147122"/>
            <a:satOff val="0"/>
            <a:lumOff val="-4157"/>
            <a:alphaOff val="0"/>
          </a:schemeClr>
        </a:solidFill>
        <a:ln w="25400" cap="flat" cmpd="sng" algn="ctr">
          <a:solidFill>
            <a:schemeClr val="accent5">
              <a:hueOff val="147122"/>
              <a:satOff val="0"/>
              <a:lumOff val="-4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660F5-E4D0-41F9-9729-D61F22195F14}">
      <dsp:nvSpPr>
        <dsp:cNvPr id="0" name=""/>
        <dsp:cNvSpPr/>
      </dsp:nvSpPr>
      <dsp:spPr>
        <a:xfrm>
          <a:off x="3392751" y="1138388"/>
          <a:ext cx="1115488" cy="977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Adaugare</a:t>
          </a:r>
          <a:r>
            <a:rPr lang="en-US" sz="1400" b="1" kern="1200" dirty="0"/>
            <a:t> </a:t>
          </a:r>
          <a:r>
            <a:rPr lang="en-US" sz="1400" b="1" kern="1200" dirty="0" err="1"/>
            <a:t>senzor</a:t>
          </a:r>
          <a:endParaRPr lang="en-US" sz="1400" b="1" kern="1200" dirty="0"/>
        </a:p>
      </dsp:txBody>
      <dsp:txXfrm>
        <a:off x="3392751" y="1138388"/>
        <a:ext cx="1115488" cy="977790"/>
      </dsp:txXfrm>
    </dsp:sp>
    <dsp:sp modelId="{B1EFC786-BD9D-4CFF-9F10-C3E991E8F79B}">
      <dsp:nvSpPr>
        <dsp:cNvPr id="0" name=""/>
        <dsp:cNvSpPr/>
      </dsp:nvSpPr>
      <dsp:spPr>
        <a:xfrm>
          <a:off x="4297770" y="678251"/>
          <a:ext cx="210469" cy="210469"/>
        </a:xfrm>
        <a:prstGeom prst="triangle">
          <a:avLst>
            <a:gd name="adj" fmla="val 100000"/>
          </a:avLst>
        </a:prstGeom>
        <a:solidFill>
          <a:schemeClr val="accent5">
            <a:hueOff val="183903"/>
            <a:satOff val="0"/>
            <a:lumOff val="-5196"/>
            <a:alphaOff val="0"/>
          </a:schemeClr>
        </a:solidFill>
        <a:ln w="25400" cap="flat" cmpd="sng" algn="ctr">
          <a:solidFill>
            <a:schemeClr val="accent5">
              <a:hueOff val="183903"/>
              <a:satOff val="0"/>
              <a:lumOff val="-5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A4C0B-771A-4DB2-9A8B-DC058362CF6A}">
      <dsp:nvSpPr>
        <dsp:cNvPr id="0" name=""/>
        <dsp:cNvSpPr/>
      </dsp:nvSpPr>
      <dsp:spPr>
        <a:xfrm rot="5400000">
          <a:off x="4882276" y="431303"/>
          <a:ext cx="742545" cy="1235579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220683"/>
            <a:satOff val="0"/>
            <a:lumOff val="-6236"/>
            <a:alphaOff val="0"/>
          </a:schemeClr>
        </a:solidFill>
        <a:ln w="25400" cap="flat" cmpd="sng" algn="ctr">
          <a:solidFill>
            <a:schemeClr val="accent5">
              <a:hueOff val="220683"/>
              <a:satOff val="0"/>
              <a:lumOff val="-62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B46CBF-D242-4A26-85B6-1618DE6E31F4}">
      <dsp:nvSpPr>
        <dsp:cNvPr id="0" name=""/>
        <dsp:cNvSpPr/>
      </dsp:nvSpPr>
      <dsp:spPr>
        <a:xfrm>
          <a:off x="4758327" y="800475"/>
          <a:ext cx="1115488" cy="977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Stergere</a:t>
          </a:r>
          <a:r>
            <a:rPr lang="en-US" sz="1400" b="1" kern="1200" dirty="0"/>
            <a:t> </a:t>
          </a:r>
          <a:r>
            <a:rPr lang="en-US" sz="1400" b="1" kern="1200" dirty="0" err="1"/>
            <a:t>senzor</a:t>
          </a:r>
          <a:endParaRPr lang="en-US" sz="1400" b="1" kern="1200" dirty="0"/>
        </a:p>
      </dsp:txBody>
      <dsp:txXfrm>
        <a:off x="4758327" y="800475"/>
        <a:ext cx="1115488" cy="977790"/>
      </dsp:txXfrm>
    </dsp:sp>
    <dsp:sp modelId="{53B0F4EC-C598-4C26-B8DA-F861C2B4B946}">
      <dsp:nvSpPr>
        <dsp:cNvPr id="0" name=""/>
        <dsp:cNvSpPr/>
      </dsp:nvSpPr>
      <dsp:spPr>
        <a:xfrm>
          <a:off x="5663346" y="340338"/>
          <a:ext cx="210469" cy="210469"/>
        </a:xfrm>
        <a:prstGeom prst="triangle">
          <a:avLst>
            <a:gd name="adj" fmla="val 100000"/>
          </a:avLst>
        </a:prstGeom>
        <a:solidFill>
          <a:schemeClr val="accent5">
            <a:hueOff val="257464"/>
            <a:satOff val="0"/>
            <a:lumOff val="-7275"/>
            <a:alphaOff val="0"/>
          </a:schemeClr>
        </a:solidFill>
        <a:ln w="25400" cap="flat" cmpd="sng" algn="ctr">
          <a:solidFill>
            <a:schemeClr val="accent5">
              <a:hueOff val="257464"/>
              <a:satOff val="0"/>
              <a:lumOff val="-7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6118E-CADA-41CE-BDC2-A7D0895CF4DA}">
      <dsp:nvSpPr>
        <dsp:cNvPr id="0" name=""/>
        <dsp:cNvSpPr/>
      </dsp:nvSpPr>
      <dsp:spPr>
        <a:xfrm rot="5400000">
          <a:off x="6247852" y="93390"/>
          <a:ext cx="742545" cy="1235579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294245"/>
            <a:satOff val="0"/>
            <a:lumOff val="-8314"/>
            <a:alphaOff val="0"/>
          </a:schemeClr>
        </a:solidFill>
        <a:ln w="25400" cap="flat" cmpd="sng" algn="ctr">
          <a:solidFill>
            <a:schemeClr val="accent5">
              <a:hueOff val="294245"/>
              <a:satOff val="0"/>
              <a:lumOff val="-8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5B9CF-ABA2-4543-B66D-3E64600BD0D5}">
      <dsp:nvSpPr>
        <dsp:cNvPr id="0" name=""/>
        <dsp:cNvSpPr/>
      </dsp:nvSpPr>
      <dsp:spPr>
        <a:xfrm>
          <a:off x="6123902" y="462562"/>
          <a:ext cx="1115488" cy="977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Vizualizare</a:t>
          </a:r>
          <a:r>
            <a:rPr lang="en-US" sz="1400" b="1" kern="1200" dirty="0"/>
            <a:t> </a:t>
          </a:r>
          <a:r>
            <a:rPr lang="en-US" sz="1400" b="1" kern="1200" dirty="0" err="1"/>
            <a:t>rezultate</a:t>
          </a:r>
          <a:endParaRPr lang="en-US" sz="1400" b="1" kern="1200" dirty="0"/>
        </a:p>
      </dsp:txBody>
      <dsp:txXfrm>
        <a:off x="6123902" y="462562"/>
        <a:ext cx="1115488" cy="977790"/>
      </dsp:txXfrm>
    </dsp:sp>
    <dsp:sp modelId="{6284F4B9-E29E-40EE-B659-746BE8E4F59E}">
      <dsp:nvSpPr>
        <dsp:cNvPr id="0" name=""/>
        <dsp:cNvSpPr/>
      </dsp:nvSpPr>
      <dsp:spPr>
        <a:xfrm>
          <a:off x="7028921" y="2425"/>
          <a:ext cx="210469" cy="210469"/>
        </a:xfrm>
        <a:prstGeom prst="triangle">
          <a:avLst>
            <a:gd name="adj" fmla="val 100000"/>
          </a:avLst>
        </a:prstGeom>
        <a:solidFill>
          <a:schemeClr val="accent5">
            <a:hueOff val="331025"/>
            <a:satOff val="0"/>
            <a:lumOff val="-9354"/>
            <a:alphaOff val="0"/>
          </a:schemeClr>
        </a:solidFill>
        <a:ln w="25400" cap="flat" cmpd="sng" algn="ctr">
          <a:solidFill>
            <a:schemeClr val="accent5">
              <a:hueOff val="331025"/>
              <a:satOff val="0"/>
              <a:lumOff val="-93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55226C-2B9C-4118-B970-D88C4332DCD6}">
      <dsp:nvSpPr>
        <dsp:cNvPr id="0" name=""/>
        <dsp:cNvSpPr/>
      </dsp:nvSpPr>
      <dsp:spPr>
        <a:xfrm rot="5400000">
          <a:off x="7613427" y="-244522"/>
          <a:ext cx="742545" cy="1235579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367806"/>
            <a:satOff val="0"/>
            <a:lumOff val="-10393"/>
            <a:alphaOff val="0"/>
          </a:schemeClr>
        </a:solidFill>
        <a:ln w="25400" cap="flat" cmpd="sng" algn="ctr">
          <a:solidFill>
            <a:schemeClr val="accent5">
              <a:hueOff val="367806"/>
              <a:satOff val="0"/>
              <a:lumOff val="-103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FD961-102F-4A7B-A5E7-2C53C707AD92}">
      <dsp:nvSpPr>
        <dsp:cNvPr id="0" name=""/>
        <dsp:cNvSpPr/>
      </dsp:nvSpPr>
      <dsp:spPr>
        <a:xfrm>
          <a:off x="7489478" y="124649"/>
          <a:ext cx="1115488" cy="977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Logout</a:t>
          </a:r>
        </a:p>
      </dsp:txBody>
      <dsp:txXfrm>
        <a:off x="7489478" y="124649"/>
        <a:ext cx="1115488" cy="9777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6AC80-0C0B-4FDF-BCE7-AB3A35D78DB5}">
      <dsp:nvSpPr>
        <dsp:cNvPr id="0" name=""/>
        <dsp:cNvSpPr/>
      </dsp:nvSpPr>
      <dsp:spPr>
        <a:xfrm>
          <a:off x="0" y="496"/>
          <a:ext cx="8382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678BF-54A2-4BAF-AA06-7235BE04B953}">
      <dsp:nvSpPr>
        <dsp:cNvPr id="0" name=""/>
        <dsp:cNvSpPr/>
      </dsp:nvSpPr>
      <dsp:spPr>
        <a:xfrm>
          <a:off x="0" y="496"/>
          <a:ext cx="8382000" cy="812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 err="1"/>
            <a:t>Stocare</a:t>
          </a:r>
          <a:r>
            <a:rPr lang="en-US" sz="2700" b="1" kern="1200" dirty="0"/>
            <a:t> date in DB</a:t>
          </a:r>
          <a:endParaRPr lang="en-US" sz="2700" kern="1200" dirty="0"/>
        </a:p>
      </dsp:txBody>
      <dsp:txXfrm>
        <a:off x="0" y="496"/>
        <a:ext cx="8382000" cy="812601"/>
      </dsp:txXfrm>
    </dsp:sp>
    <dsp:sp modelId="{340D889F-EF08-4C58-BE52-7A1D4877DC53}">
      <dsp:nvSpPr>
        <dsp:cNvPr id="0" name=""/>
        <dsp:cNvSpPr/>
      </dsp:nvSpPr>
      <dsp:spPr>
        <a:xfrm>
          <a:off x="0" y="813097"/>
          <a:ext cx="8382000" cy="0"/>
        </a:xfrm>
        <a:prstGeom prst="line">
          <a:avLst/>
        </a:prstGeom>
        <a:solidFill>
          <a:schemeClr val="accent5">
            <a:hueOff val="91951"/>
            <a:satOff val="0"/>
            <a:lumOff val="-2598"/>
            <a:alphaOff val="0"/>
          </a:schemeClr>
        </a:solidFill>
        <a:ln w="25400" cap="flat" cmpd="sng" algn="ctr">
          <a:solidFill>
            <a:schemeClr val="accent5">
              <a:hueOff val="91951"/>
              <a:satOff val="0"/>
              <a:lumOff val="-25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DDEA6-1983-4623-B8BB-93FBEDC1AA50}">
      <dsp:nvSpPr>
        <dsp:cNvPr id="0" name=""/>
        <dsp:cNvSpPr/>
      </dsp:nvSpPr>
      <dsp:spPr>
        <a:xfrm>
          <a:off x="0" y="813097"/>
          <a:ext cx="8382000" cy="812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 err="1"/>
            <a:t>Actualizare</a:t>
          </a:r>
          <a:r>
            <a:rPr lang="en-US" sz="2700" b="1" kern="1200" dirty="0"/>
            <a:t> </a:t>
          </a:r>
          <a:r>
            <a:rPr lang="en-US" sz="2700" b="1" kern="1200" dirty="0" err="1"/>
            <a:t>periodica</a:t>
          </a:r>
          <a:endParaRPr lang="en-US" sz="2700" b="1" kern="1200" dirty="0"/>
        </a:p>
      </dsp:txBody>
      <dsp:txXfrm>
        <a:off x="0" y="813097"/>
        <a:ext cx="8382000" cy="812601"/>
      </dsp:txXfrm>
    </dsp:sp>
    <dsp:sp modelId="{D31CEE06-78D4-4FAE-A3CD-AFD81E2BE294}">
      <dsp:nvSpPr>
        <dsp:cNvPr id="0" name=""/>
        <dsp:cNvSpPr/>
      </dsp:nvSpPr>
      <dsp:spPr>
        <a:xfrm>
          <a:off x="0" y="1625699"/>
          <a:ext cx="8382000" cy="0"/>
        </a:xfrm>
        <a:prstGeom prst="line">
          <a:avLst/>
        </a:prstGeom>
        <a:solidFill>
          <a:schemeClr val="accent5">
            <a:hueOff val="183903"/>
            <a:satOff val="0"/>
            <a:lumOff val="-5196"/>
            <a:alphaOff val="0"/>
          </a:schemeClr>
        </a:solidFill>
        <a:ln w="25400" cap="flat" cmpd="sng" algn="ctr">
          <a:solidFill>
            <a:schemeClr val="accent5">
              <a:hueOff val="183903"/>
              <a:satOff val="0"/>
              <a:lumOff val="-5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F1EF6-842F-4602-9F94-7227F2D190E6}">
      <dsp:nvSpPr>
        <dsp:cNvPr id="0" name=""/>
        <dsp:cNvSpPr/>
      </dsp:nvSpPr>
      <dsp:spPr>
        <a:xfrm>
          <a:off x="0" y="1625699"/>
          <a:ext cx="8382000" cy="812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 err="1"/>
            <a:t>Stocare</a:t>
          </a:r>
          <a:r>
            <a:rPr lang="en-US" sz="2700" b="1" kern="1200" dirty="0"/>
            <a:t> </a:t>
          </a:r>
          <a:r>
            <a:rPr lang="en-US" sz="2700" b="1" kern="1200" dirty="0" err="1"/>
            <a:t>informatii</a:t>
          </a:r>
          <a:r>
            <a:rPr lang="en-US" sz="2700" b="1" kern="1200" dirty="0"/>
            <a:t> </a:t>
          </a:r>
          <a:r>
            <a:rPr lang="en-US" sz="2700" b="1" kern="1200" dirty="0" err="1"/>
            <a:t>pentru</a:t>
          </a:r>
          <a:r>
            <a:rPr lang="en-US" sz="2700" b="1" kern="1200" dirty="0"/>
            <a:t> </a:t>
          </a:r>
          <a:r>
            <a:rPr lang="en-US" sz="2700" b="1" kern="1200" dirty="0" err="1"/>
            <a:t>realizarea</a:t>
          </a:r>
          <a:r>
            <a:rPr lang="en-US" sz="2700" b="1" kern="1200" dirty="0"/>
            <a:t> </a:t>
          </a:r>
          <a:r>
            <a:rPr lang="en-US" sz="2700" b="1" kern="1200" dirty="0" err="1"/>
            <a:t>graficelor</a:t>
          </a:r>
          <a:endParaRPr lang="en-US" sz="2700" b="1" kern="1200" dirty="0"/>
        </a:p>
      </dsp:txBody>
      <dsp:txXfrm>
        <a:off x="0" y="1625699"/>
        <a:ext cx="8382000" cy="812601"/>
      </dsp:txXfrm>
    </dsp:sp>
    <dsp:sp modelId="{4B2C14D6-87D4-497E-9C49-5255D94C7854}">
      <dsp:nvSpPr>
        <dsp:cNvPr id="0" name=""/>
        <dsp:cNvSpPr/>
      </dsp:nvSpPr>
      <dsp:spPr>
        <a:xfrm>
          <a:off x="0" y="2438300"/>
          <a:ext cx="8382000" cy="0"/>
        </a:xfrm>
        <a:prstGeom prst="line">
          <a:avLst/>
        </a:prstGeom>
        <a:solidFill>
          <a:schemeClr val="accent5">
            <a:hueOff val="275854"/>
            <a:satOff val="0"/>
            <a:lumOff val="-7795"/>
            <a:alphaOff val="0"/>
          </a:schemeClr>
        </a:solidFill>
        <a:ln w="25400" cap="flat" cmpd="sng" algn="ctr">
          <a:solidFill>
            <a:schemeClr val="accent5">
              <a:hueOff val="275854"/>
              <a:satOff val="0"/>
              <a:lumOff val="-77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44530-4914-45F5-8990-BC3E7AB9A9AE}">
      <dsp:nvSpPr>
        <dsp:cNvPr id="0" name=""/>
        <dsp:cNvSpPr/>
      </dsp:nvSpPr>
      <dsp:spPr>
        <a:xfrm>
          <a:off x="0" y="2438300"/>
          <a:ext cx="8382000" cy="812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Raspunde cererilor de conectare</a:t>
          </a:r>
          <a:endParaRPr lang="en-US" sz="2700" b="1" kern="1200" dirty="0"/>
        </a:p>
      </dsp:txBody>
      <dsp:txXfrm>
        <a:off x="0" y="2438300"/>
        <a:ext cx="8382000" cy="812601"/>
      </dsp:txXfrm>
    </dsp:sp>
    <dsp:sp modelId="{709B6852-1B8D-475C-A822-6622A4A9C517}">
      <dsp:nvSpPr>
        <dsp:cNvPr id="0" name=""/>
        <dsp:cNvSpPr/>
      </dsp:nvSpPr>
      <dsp:spPr>
        <a:xfrm>
          <a:off x="0" y="3250902"/>
          <a:ext cx="8382000" cy="0"/>
        </a:xfrm>
        <a:prstGeom prst="line">
          <a:avLst/>
        </a:prstGeom>
        <a:solidFill>
          <a:schemeClr val="accent5">
            <a:hueOff val="367806"/>
            <a:satOff val="0"/>
            <a:lumOff val="-10393"/>
            <a:alphaOff val="0"/>
          </a:schemeClr>
        </a:solidFill>
        <a:ln w="25400" cap="flat" cmpd="sng" algn="ctr">
          <a:solidFill>
            <a:schemeClr val="accent5">
              <a:hueOff val="367806"/>
              <a:satOff val="0"/>
              <a:lumOff val="-103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1FCB4-385F-4C54-BC27-A2762383A63F}">
      <dsp:nvSpPr>
        <dsp:cNvPr id="0" name=""/>
        <dsp:cNvSpPr/>
      </dsp:nvSpPr>
      <dsp:spPr>
        <a:xfrm>
          <a:off x="0" y="3250902"/>
          <a:ext cx="8382000" cy="812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 err="1"/>
            <a:t>Creeaza</a:t>
          </a:r>
          <a:r>
            <a:rPr lang="en-US" sz="2700" b="1" kern="1200" dirty="0"/>
            <a:t> </a:t>
          </a:r>
          <a:r>
            <a:rPr lang="en-US" sz="2700" b="1" kern="1200" dirty="0" err="1"/>
            <a:t>cate</a:t>
          </a:r>
          <a:r>
            <a:rPr lang="en-US" sz="2700" b="1" kern="1200" dirty="0"/>
            <a:t> o </a:t>
          </a:r>
          <a:r>
            <a:rPr lang="en-US" sz="2700" b="1" kern="1200" dirty="0" err="1"/>
            <a:t>conexiune</a:t>
          </a:r>
          <a:r>
            <a:rPr lang="en-US" sz="2700" b="1" kern="1200" dirty="0"/>
            <a:t> </a:t>
          </a:r>
          <a:r>
            <a:rPr lang="en-US" sz="2700" b="1" kern="1200" dirty="0" err="1"/>
            <a:t>pentru</a:t>
          </a:r>
          <a:r>
            <a:rPr lang="en-US" sz="2700" b="1" kern="1200" dirty="0"/>
            <a:t> </a:t>
          </a:r>
          <a:r>
            <a:rPr lang="en-US" sz="2700" b="1" kern="1200" dirty="0" err="1"/>
            <a:t>fiecare</a:t>
          </a:r>
          <a:r>
            <a:rPr lang="en-US" sz="2700" b="1" kern="1200" dirty="0"/>
            <a:t> client</a:t>
          </a:r>
        </a:p>
      </dsp:txBody>
      <dsp:txXfrm>
        <a:off x="0" y="3250902"/>
        <a:ext cx="8382000" cy="8126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6AC80-0C0B-4FDF-BCE7-AB3A35D78DB5}">
      <dsp:nvSpPr>
        <dsp:cNvPr id="0" name=""/>
        <dsp:cNvSpPr/>
      </dsp:nvSpPr>
      <dsp:spPr>
        <a:xfrm>
          <a:off x="0" y="0"/>
          <a:ext cx="8382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E678BF-54A2-4BAF-AA06-7235BE04B953}">
      <dsp:nvSpPr>
        <dsp:cNvPr id="0" name=""/>
        <dsp:cNvSpPr/>
      </dsp:nvSpPr>
      <dsp:spPr>
        <a:xfrm>
          <a:off x="0" y="0"/>
          <a:ext cx="1676400" cy="20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/>
            <a:t>Voluntar</a:t>
          </a:r>
          <a:endParaRPr lang="en-US" sz="2800" kern="1200" dirty="0"/>
        </a:p>
      </dsp:txBody>
      <dsp:txXfrm>
        <a:off x="0" y="0"/>
        <a:ext cx="1676400" cy="2032000"/>
      </dsp:txXfrm>
    </dsp:sp>
    <dsp:sp modelId="{7EC2DE06-FA4F-43A2-9F1D-ADFE75F28F6F}">
      <dsp:nvSpPr>
        <dsp:cNvPr id="0" name=""/>
        <dsp:cNvSpPr/>
      </dsp:nvSpPr>
      <dsp:spPr>
        <a:xfrm>
          <a:off x="1802130" y="31750"/>
          <a:ext cx="6579870" cy="634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Adaugare</a:t>
          </a:r>
          <a:r>
            <a:rPr lang="en-US" sz="2200" kern="1200" dirty="0"/>
            <a:t> </a:t>
          </a:r>
          <a:r>
            <a:rPr lang="en-US" sz="2200" kern="1200" dirty="0" err="1"/>
            <a:t>incidente</a:t>
          </a:r>
          <a:endParaRPr lang="en-US" sz="2200" kern="1200" dirty="0"/>
        </a:p>
      </dsp:txBody>
      <dsp:txXfrm>
        <a:off x="1802130" y="31750"/>
        <a:ext cx="6579870" cy="634999"/>
      </dsp:txXfrm>
    </dsp:sp>
    <dsp:sp modelId="{C12E9B93-6166-4988-AF63-DF1F6CD03A4A}">
      <dsp:nvSpPr>
        <dsp:cNvPr id="0" name=""/>
        <dsp:cNvSpPr/>
      </dsp:nvSpPr>
      <dsp:spPr>
        <a:xfrm>
          <a:off x="1676400" y="666749"/>
          <a:ext cx="670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9566728-BD2C-4E0C-B9A3-AEBFA5337D0A}">
      <dsp:nvSpPr>
        <dsp:cNvPr id="0" name=""/>
        <dsp:cNvSpPr/>
      </dsp:nvSpPr>
      <dsp:spPr>
        <a:xfrm>
          <a:off x="1802130" y="698499"/>
          <a:ext cx="6579870" cy="634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Stergere </a:t>
          </a:r>
          <a:r>
            <a:rPr lang="en-US" sz="2200" kern="1200" dirty="0" err="1"/>
            <a:t>incidente</a:t>
          </a:r>
          <a:endParaRPr lang="en-US" sz="2200" kern="1200" dirty="0"/>
        </a:p>
      </dsp:txBody>
      <dsp:txXfrm>
        <a:off x="1802130" y="698499"/>
        <a:ext cx="6579870" cy="634999"/>
      </dsp:txXfrm>
    </dsp:sp>
    <dsp:sp modelId="{806A8984-E41F-4D9D-B5CE-E4F948B5F4E4}">
      <dsp:nvSpPr>
        <dsp:cNvPr id="0" name=""/>
        <dsp:cNvSpPr/>
      </dsp:nvSpPr>
      <dsp:spPr>
        <a:xfrm>
          <a:off x="1676400" y="1333499"/>
          <a:ext cx="670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765D530-80C4-41A2-86B4-5A9F3B3D3406}">
      <dsp:nvSpPr>
        <dsp:cNvPr id="0" name=""/>
        <dsp:cNvSpPr/>
      </dsp:nvSpPr>
      <dsp:spPr>
        <a:xfrm>
          <a:off x="1802130" y="1365249"/>
          <a:ext cx="6579870" cy="634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Vizualizare</a:t>
          </a:r>
          <a:r>
            <a:rPr lang="en-US" sz="2200" kern="1200" dirty="0"/>
            <a:t> </a:t>
          </a:r>
          <a:r>
            <a:rPr lang="en-US" sz="2200" kern="1200" dirty="0" err="1"/>
            <a:t>incidente</a:t>
          </a:r>
          <a:endParaRPr lang="en-US" sz="2200" kern="1200" dirty="0"/>
        </a:p>
      </dsp:txBody>
      <dsp:txXfrm>
        <a:off x="1802130" y="1365249"/>
        <a:ext cx="6579870" cy="634999"/>
      </dsp:txXfrm>
    </dsp:sp>
    <dsp:sp modelId="{73CFFDF2-6569-4B37-8794-B2BF5A45F841}">
      <dsp:nvSpPr>
        <dsp:cNvPr id="0" name=""/>
        <dsp:cNvSpPr/>
      </dsp:nvSpPr>
      <dsp:spPr>
        <a:xfrm>
          <a:off x="1676400" y="2000249"/>
          <a:ext cx="670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4E55D73-7A50-4A24-BC43-D601EA66CAAB}">
      <dsp:nvSpPr>
        <dsp:cNvPr id="0" name=""/>
        <dsp:cNvSpPr/>
      </dsp:nvSpPr>
      <dsp:spPr>
        <a:xfrm>
          <a:off x="0" y="2032000"/>
          <a:ext cx="8382000" cy="0"/>
        </a:xfrm>
        <a:prstGeom prst="line">
          <a:avLst/>
        </a:prstGeom>
        <a:solidFill>
          <a:schemeClr val="accent5">
            <a:hueOff val="367806"/>
            <a:satOff val="0"/>
            <a:lumOff val="-10393"/>
            <a:alphaOff val="0"/>
          </a:schemeClr>
        </a:solidFill>
        <a:ln w="25400" cap="flat" cmpd="sng" algn="ctr">
          <a:solidFill>
            <a:schemeClr val="accent5">
              <a:hueOff val="367806"/>
              <a:satOff val="0"/>
              <a:lumOff val="-10393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A69A285-59DD-4CF4-96FD-918DF6F94EE7}">
      <dsp:nvSpPr>
        <dsp:cNvPr id="0" name=""/>
        <dsp:cNvSpPr/>
      </dsp:nvSpPr>
      <dsp:spPr>
        <a:xfrm>
          <a:off x="0" y="2032000"/>
          <a:ext cx="1676400" cy="20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/>
            <a:t>Entitate</a:t>
          </a:r>
          <a:r>
            <a:rPr lang="en-US" sz="2800" b="1" kern="1200" dirty="0"/>
            <a:t> </a:t>
          </a:r>
          <a:r>
            <a:rPr lang="en-US" sz="2800" b="1" kern="1200" dirty="0" err="1"/>
            <a:t>legala</a:t>
          </a:r>
          <a:endParaRPr lang="en-US" sz="2800" kern="1200" dirty="0"/>
        </a:p>
      </dsp:txBody>
      <dsp:txXfrm>
        <a:off x="0" y="2032000"/>
        <a:ext cx="1676400" cy="2032000"/>
      </dsp:txXfrm>
    </dsp:sp>
    <dsp:sp modelId="{E5979B96-BBAD-4771-99C2-81237554D71A}">
      <dsp:nvSpPr>
        <dsp:cNvPr id="0" name=""/>
        <dsp:cNvSpPr/>
      </dsp:nvSpPr>
      <dsp:spPr>
        <a:xfrm>
          <a:off x="1802130" y="2055886"/>
          <a:ext cx="6579870" cy="47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Adaugare</a:t>
          </a:r>
          <a:r>
            <a:rPr lang="en-US" sz="2200" kern="1200" dirty="0"/>
            <a:t> </a:t>
          </a:r>
          <a:r>
            <a:rPr lang="en-US" sz="2200" kern="1200" dirty="0" err="1"/>
            <a:t>senzori</a:t>
          </a:r>
          <a:endParaRPr lang="en-US" sz="2200" kern="1200" dirty="0"/>
        </a:p>
      </dsp:txBody>
      <dsp:txXfrm>
        <a:off x="1802130" y="2055886"/>
        <a:ext cx="6579870" cy="477738"/>
      </dsp:txXfrm>
    </dsp:sp>
    <dsp:sp modelId="{B5FB2AF2-8765-48BA-893A-D049D811B1BE}">
      <dsp:nvSpPr>
        <dsp:cNvPr id="0" name=""/>
        <dsp:cNvSpPr/>
      </dsp:nvSpPr>
      <dsp:spPr>
        <a:xfrm>
          <a:off x="1676400" y="2533625"/>
          <a:ext cx="670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07393D-AC26-4312-9DFC-C3C662506FAA}">
      <dsp:nvSpPr>
        <dsp:cNvPr id="0" name=""/>
        <dsp:cNvSpPr/>
      </dsp:nvSpPr>
      <dsp:spPr>
        <a:xfrm>
          <a:off x="1802130" y="2557512"/>
          <a:ext cx="6579870" cy="47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Citire</a:t>
          </a:r>
          <a:r>
            <a:rPr lang="en-US" sz="2200" kern="1200" dirty="0"/>
            <a:t> output </a:t>
          </a:r>
          <a:r>
            <a:rPr lang="en-US" sz="2200" kern="1200" dirty="0" err="1"/>
            <a:t>senzori</a:t>
          </a:r>
          <a:endParaRPr lang="en-US" sz="2200" kern="1200" dirty="0"/>
        </a:p>
      </dsp:txBody>
      <dsp:txXfrm>
        <a:off x="1802130" y="2557512"/>
        <a:ext cx="6579870" cy="477738"/>
      </dsp:txXfrm>
    </dsp:sp>
    <dsp:sp modelId="{2FDFA45D-7B76-4FA2-B8C1-7AC96A15EA88}">
      <dsp:nvSpPr>
        <dsp:cNvPr id="0" name=""/>
        <dsp:cNvSpPr/>
      </dsp:nvSpPr>
      <dsp:spPr>
        <a:xfrm>
          <a:off x="1676400" y="3035250"/>
          <a:ext cx="670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8DBA82A-0F9D-4D0B-9CE1-30057648BCC2}">
      <dsp:nvSpPr>
        <dsp:cNvPr id="0" name=""/>
        <dsp:cNvSpPr/>
      </dsp:nvSpPr>
      <dsp:spPr>
        <a:xfrm>
          <a:off x="1802130" y="3059137"/>
          <a:ext cx="6579870" cy="47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Vizualizare</a:t>
          </a:r>
          <a:r>
            <a:rPr lang="en-US" sz="2200" kern="1200" dirty="0"/>
            <a:t> </a:t>
          </a:r>
          <a:r>
            <a:rPr lang="en-US" sz="2200" kern="1200" dirty="0" err="1"/>
            <a:t>incidente</a:t>
          </a:r>
          <a:endParaRPr lang="en-US" sz="2200" kern="1200" dirty="0"/>
        </a:p>
      </dsp:txBody>
      <dsp:txXfrm>
        <a:off x="1802130" y="3059137"/>
        <a:ext cx="6579870" cy="477738"/>
      </dsp:txXfrm>
    </dsp:sp>
    <dsp:sp modelId="{22EF6F71-61FD-4EED-BC2C-0E36EF345CFD}">
      <dsp:nvSpPr>
        <dsp:cNvPr id="0" name=""/>
        <dsp:cNvSpPr/>
      </dsp:nvSpPr>
      <dsp:spPr>
        <a:xfrm>
          <a:off x="1676400" y="3536875"/>
          <a:ext cx="670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0BE828-DD4F-42E9-A06E-653E180FD1BC}">
      <dsp:nvSpPr>
        <dsp:cNvPr id="0" name=""/>
        <dsp:cNvSpPr/>
      </dsp:nvSpPr>
      <dsp:spPr>
        <a:xfrm>
          <a:off x="1802130" y="3560762"/>
          <a:ext cx="6579870" cy="477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Stergere</a:t>
          </a:r>
          <a:r>
            <a:rPr lang="en-US" sz="2200" kern="1200" dirty="0"/>
            <a:t> </a:t>
          </a:r>
          <a:r>
            <a:rPr lang="en-US" sz="2200" kern="1200" dirty="0" err="1"/>
            <a:t>incidente</a:t>
          </a:r>
          <a:endParaRPr lang="en-US" sz="2200" kern="1200" dirty="0"/>
        </a:p>
      </dsp:txBody>
      <dsp:txXfrm>
        <a:off x="1802130" y="3560762"/>
        <a:ext cx="6579870" cy="477738"/>
      </dsp:txXfrm>
    </dsp:sp>
    <dsp:sp modelId="{5F3559AE-A481-4671-83C8-A3649A075C18}">
      <dsp:nvSpPr>
        <dsp:cNvPr id="0" name=""/>
        <dsp:cNvSpPr/>
      </dsp:nvSpPr>
      <dsp:spPr>
        <a:xfrm>
          <a:off x="1676400" y="4038500"/>
          <a:ext cx="670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A9CA8-D0C1-4E0F-81E2-2EDFA391C3FE}">
      <dsp:nvSpPr>
        <dsp:cNvPr id="0" name=""/>
        <dsp:cNvSpPr/>
      </dsp:nvSpPr>
      <dsp:spPr>
        <a:xfrm>
          <a:off x="0" y="0"/>
          <a:ext cx="8229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E0C1A-E5A8-4B14-9EB0-52D6BF4D47DB}">
      <dsp:nvSpPr>
        <dsp:cNvPr id="0" name=""/>
        <dsp:cNvSpPr/>
      </dsp:nvSpPr>
      <dsp:spPr>
        <a:xfrm>
          <a:off x="0" y="0"/>
          <a:ext cx="8229600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/>
            <a:t>PhpMyAdmin</a:t>
          </a:r>
          <a:endParaRPr lang="en-US" sz="3200" b="1" kern="1200" dirty="0"/>
        </a:p>
      </dsp:txBody>
      <dsp:txXfrm>
        <a:off x="0" y="0"/>
        <a:ext cx="8229600" cy="1143000"/>
      </dsp:txXfrm>
    </dsp:sp>
    <dsp:sp modelId="{0F9E3B17-730B-4F58-9616-3BD3ECF78961}">
      <dsp:nvSpPr>
        <dsp:cNvPr id="0" name=""/>
        <dsp:cNvSpPr/>
      </dsp:nvSpPr>
      <dsp:spPr>
        <a:xfrm>
          <a:off x="0" y="1143000"/>
          <a:ext cx="8229600" cy="0"/>
        </a:xfrm>
        <a:prstGeom prst="line">
          <a:avLst/>
        </a:prstGeom>
        <a:solidFill>
          <a:schemeClr val="accent5">
            <a:hueOff val="122602"/>
            <a:satOff val="0"/>
            <a:lumOff val="-3464"/>
            <a:alphaOff val="0"/>
          </a:schemeClr>
        </a:solidFill>
        <a:ln w="25400" cap="flat" cmpd="sng" algn="ctr">
          <a:solidFill>
            <a:schemeClr val="accent5">
              <a:hueOff val="122602"/>
              <a:satOff val="0"/>
              <a:lumOff val="-34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DB627-D267-4008-A693-9682152D22BD}">
      <dsp:nvSpPr>
        <dsp:cNvPr id="0" name=""/>
        <dsp:cNvSpPr/>
      </dsp:nvSpPr>
      <dsp:spPr>
        <a:xfrm>
          <a:off x="0" y="1143000"/>
          <a:ext cx="8229600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/>
            <a:t>MySql</a:t>
          </a:r>
          <a:endParaRPr lang="en-US" sz="3200" b="1" kern="1200" dirty="0"/>
        </a:p>
      </dsp:txBody>
      <dsp:txXfrm>
        <a:off x="0" y="1143000"/>
        <a:ext cx="8229600" cy="1143000"/>
      </dsp:txXfrm>
    </dsp:sp>
    <dsp:sp modelId="{DCF658B0-8A61-4A7F-A272-2FC0CCBA0697}">
      <dsp:nvSpPr>
        <dsp:cNvPr id="0" name=""/>
        <dsp:cNvSpPr/>
      </dsp:nvSpPr>
      <dsp:spPr>
        <a:xfrm>
          <a:off x="0" y="2286000"/>
          <a:ext cx="8229600" cy="0"/>
        </a:xfrm>
        <a:prstGeom prst="line">
          <a:avLst/>
        </a:prstGeom>
        <a:solidFill>
          <a:schemeClr val="accent5">
            <a:hueOff val="245204"/>
            <a:satOff val="0"/>
            <a:lumOff val="-6929"/>
            <a:alphaOff val="0"/>
          </a:schemeClr>
        </a:solidFill>
        <a:ln w="25400" cap="flat" cmpd="sng" algn="ctr">
          <a:solidFill>
            <a:schemeClr val="accent5">
              <a:hueOff val="245204"/>
              <a:satOff val="0"/>
              <a:lumOff val="-69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FF4E9-D3B4-43DE-8BB8-02A32125DB3A}">
      <dsp:nvSpPr>
        <dsp:cNvPr id="0" name=""/>
        <dsp:cNvSpPr/>
      </dsp:nvSpPr>
      <dsp:spPr>
        <a:xfrm>
          <a:off x="0" y="2286000"/>
          <a:ext cx="8229600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/>
            <a:t>ArgGIS</a:t>
          </a:r>
          <a:endParaRPr lang="en-US" sz="3200" b="1" kern="1200" dirty="0"/>
        </a:p>
      </dsp:txBody>
      <dsp:txXfrm>
        <a:off x="0" y="2286000"/>
        <a:ext cx="8229600" cy="1143000"/>
      </dsp:txXfrm>
    </dsp:sp>
    <dsp:sp modelId="{233324AA-8477-4A20-8565-523DE34C3CE5}">
      <dsp:nvSpPr>
        <dsp:cNvPr id="0" name=""/>
        <dsp:cNvSpPr/>
      </dsp:nvSpPr>
      <dsp:spPr>
        <a:xfrm>
          <a:off x="0" y="3429000"/>
          <a:ext cx="8229600" cy="0"/>
        </a:xfrm>
        <a:prstGeom prst="line">
          <a:avLst/>
        </a:prstGeom>
        <a:solidFill>
          <a:schemeClr val="accent5">
            <a:hueOff val="367806"/>
            <a:satOff val="0"/>
            <a:lumOff val="-10393"/>
            <a:alphaOff val="0"/>
          </a:schemeClr>
        </a:solidFill>
        <a:ln w="25400" cap="flat" cmpd="sng" algn="ctr">
          <a:solidFill>
            <a:schemeClr val="accent5">
              <a:hueOff val="367806"/>
              <a:satOff val="0"/>
              <a:lumOff val="-103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207EF-FEF8-42BF-874B-155FD1A4B62C}">
      <dsp:nvSpPr>
        <dsp:cNvPr id="0" name=""/>
        <dsp:cNvSpPr/>
      </dsp:nvSpPr>
      <dsp:spPr>
        <a:xfrm>
          <a:off x="0" y="3429000"/>
          <a:ext cx="8229600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Java</a:t>
          </a:r>
        </a:p>
      </dsp:txBody>
      <dsp:txXfrm>
        <a:off x="0" y="3429000"/>
        <a:ext cx="8229600" cy="1143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8BDD3626-4FAB-4E8B-A78F-343BAFCB84B7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9533B303-527F-4DDC-89A3-45776B5151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D3626-4FAB-4E8B-A78F-343BAFCB84B7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3B303-527F-4DDC-89A3-45776B5151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D3626-4FAB-4E8B-A78F-343BAFCB84B7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3B303-527F-4DDC-89A3-45776B5151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8BDD3626-4FAB-4E8B-A78F-343BAFCB84B7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3B303-527F-4DDC-89A3-45776B5151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8BDD3626-4FAB-4E8B-A78F-343BAFCB84B7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9533B303-527F-4DDC-89A3-45776B5151D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8BDD3626-4FAB-4E8B-A78F-343BAFCB84B7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533B303-527F-4DDC-89A3-45776B5151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8BDD3626-4FAB-4E8B-A78F-343BAFCB84B7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9533B303-527F-4DDC-89A3-45776B5151D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D3626-4FAB-4E8B-A78F-343BAFCB84B7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3B303-527F-4DDC-89A3-45776B5151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8BDD3626-4FAB-4E8B-A78F-343BAFCB84B7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533B303-527F-4DDC-89A3-45776B5151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8BDD3626-4FAB-4E8B-A78F-343BAFCB84B7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9533B303-527F-4DDC-89A3-45776B5151D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8BDD3626-4FAB-4E8B-A78F-343BAFCB84B7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9533B303-527F-4DDC-89A3-45776B5151D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8BDD3626-4FAB-4E8B-A78F-343BAFCB84B7}" type="datetimeFigureOut">
              <a:rPr lang="en-US" smtClean="0"/>
              <a:t>1/19/2018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9533B303-527F-4DDC-89A3-45776B5151D1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ArcGIS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b="1" dirty="0" err="1"/>
              <a:t>Monitorizarea</a:t>
            </a:r>
            <a:r>
              <a:rPr lang="en-US" sz="4000" b="1" dirty="0"/>
              <a:t> </a:t>
            </a:r>
            <a:r>
              <a:rPr lang="sv-SE" sz="4000" b="1" dirty="0"/>
              <a:t>resurselor de apa din Romania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267200"/>
            <a:ext cx="45720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26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84632"/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Schimbare</a:t>
            </a:r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parola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49108"/>
            <a:ext cx="4038600" cy="1472622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18391"/>
            <a:ext cx="4038600" cy="3134055"/>
          </a:xfrm>
        </p:spPr>
      </p:pic>
    </p:spTree>
    <p:extLst>
      <p:ext uri="{BB962C8B-B14F-4D97-AF65-F5344CB8AC3E}">
        <p14:creationId xmlns:p14="http://schemas.microsoft.com/office/powerpoint/2010/main" val="115090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Autentificare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06" y="2058693"/>
            <a:ext cx="5820587" cy="4220164"/>
          </a:xfrm>
        </p:spPr>
      </p:pic>
    </p:spTree>
    <p:extLst>
      <p:ext uri="{BB962C8B-B14F-4D97-AF65-F5344CB8AC3E}">
        <p14:creationId xmlns:p14="http://schemas.microsoft.com/office/powerpoint/2010/main" val="2138060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User de tip “</a:t>
            </a:r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Voluntar</a:t>
            </a:r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”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16" y="1882775"/>
            <a:ext cx="8131968" cy="4572000"/>
          </a:xfrm>
        </p:spPr>
      </p:pic>
    </p:spTree>
    <p:extLst>
      <p:ext uri="{BB962C8B-B14F-4D97-AF65-F5344CB8AC3E}">
        <p14:creationId xmlns:p14="http://schemas.microsoft.com/office/powerpoint/2010/main" val="1993369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Raportare</a:t>
            </a:r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incident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2808"/>
            <a:ext cx="8229600" cy="4572000"/>
          </a:xfrm>
        </p:spPr>
      </p:pic>
    </p:spTree>
    <p:extLst>
      <p:ext uri="{BB962C8B-B14F-4D97-AF65-F5344CB8AC3E}">
        <p14:creationId xmlns:p14="http://schemas.microsoft.com/office/powerpoint/2010/main" val="3279366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Vizualizare</a:t>
            </a:r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incident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16" y="1882775"/>
            <a:ext cx="8131968" cy="4572000"/>
          </a:xfrm>
        </p:spPr>
      </p:pic>
    </p:spTree>
    <p:extLst>
      <p:ext uri="{BB962C8B-B14F-4D97-AF65-F5344CB8AC3E}">
        <p14:creationId xmlns:p14="http://schemas.microsoft.com/office/powerpoint/2010/main" val="2576445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User de tip “Authority”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8" y="1882775"/>
            <a:ext cx="8084343" cy="4572000"/>
          </a:xfrm>
        </p:spPr>
      </p:pic>
    </p:spTree>
    <p:extLst>
      <p:ext uri="{BB962C8B-B14F-4D97-AF65-F5344CB8AC3E}">
        <p14:creationId xmlns:p14="http://schemas.microsoft.com/office/powerpoint/2010/main" val="2727678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Adaugare</a:t>
            </a:r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senzor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39" y="1882775"/>
            <a:ext cx="8088922" cy="4572000"/>
          </a:xfrm>
        </p:spPr>
      </p:pic>
    </p:spTree>
    <p:extLst>
      <p:ext uri="{BB962C8B-B14F-4D97-AF65-F5344CB8AC3E}">
        <p14:creationId xmlns:p14="http://schemas.microsoft.com/office/powerpoint/2010/main" val="2205527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Vizualizare</a:t>
            </a:r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rezultate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16" y="1882775"/>
            <a:ext cx="8131968" cy="4572000"/>
          </a:xfrm>
        </p:spPr>
      </p:pic>
    </p:spTree>
    <p:extLst>
      <p:ext uri="{BB962C8B-B14F-4D97-AF65-F5344CB8AC3E}">
        <p14:creationId xmlns:p14="http://schemas.microsoft.com/office/powerpoint/2010/main" val="3970109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Arhitectura</a:t>
            </a:r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sistemului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07008"/>
          </a:xfrm>
        </p:spPr>
        <p:txBody>
          <a:bodyPr/>
          <a:lstStyle/>
          <a:p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Server</a:t>
            </a:r>
            <a:endParaRPr lang="en-US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47038446"/>
              </p:ext>
            </p:extLst>
          </p:nvPr>
        </p:nvGraphicFramePr>
        <p:xfrm>
          <a:off x="533400" y="2590800"/>
          <a:ext cx="8382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6293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Arhitectura</a:t>
            </a:r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sistemului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07008"/>
          </a:xfrm>
        </p:spPr>
        <p:txBody>
          <a:bodyPr>
            <a:normAutofit/>
          </a:bodyPr>
          <a:lstStyle/>
          <a:p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Client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14323978"/>
              </p:ext>
            </p:extLst>
          </p:nvPr>
        </p:nvGraphicFramePr>
        <p:xfrm>
          <a:off x="533400" y="2590800"/>
          <a:ext cx="8382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5675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544" y="457200"/>
            <a:ext cx="8062912" cy="1470025"/>
          </a:xfrm>
        </p:spPr>
        <p:txBody>
          <a:bodyPr>
            <a:normAutofit/>
          </a:bodyPr>
          <a:lstStyle/>
          <a:p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Descrierea</a:t>
            </a:r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zonei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415052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</a:rPr>
              <a:t>Am ales ca zona de </a:t>
            </a:r>
            <a:r>
              <a:rPr lang="en-US" sz="2000" b="1" dirty="0" err="1">
                <a:solidFill>
                  <a:schemeClr val="tx1"/>
                </a:solidFill>
              </a:rPr>
              <a:t>interes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portiunea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Dunarii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cuprinsa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intre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orasele</a:t>
            </a:r>
            <a:r>
              <a:rPr lang="en-US" sz="2000" b="1" dirty="0">
                <a:solidFill>
                  <a:schemeClr val="tx1"/>
                </a:solidFill>
              </a:rPr>
              <a:t> Braila </a:t>
            </a:r>
            <a:r>
              <a:rPr lang="en-US" sz="2000" b="1" dirty="0" err="1">
                <a:solidFill>
                  <a:schemeClr val="tx1"/>
                </a:solidFill>
              </a:rPr>
              <a:t>si</a:t>
            </a:r>
            <a:r>
              <a:rPr lang="en-US" sz="2000" b="1" dirty="0">
                <a:solidFill>
                  <a:schemeClr val="tx1"/>
                </a:solidFill>
              </a:rPr>
              <a:t> Galati. Am </a:t>
            </a:r>
            <a:r>
              <a:rPr lang="en-US" sz="2000" b="1" dirty="0" err="1">
                <a:solidFill>
                  <a:schemeClr val="tx1"/>
                </a:solidFill>
              </a:rPr>
              <a:t>realizat</a:t>
            </a:r>
            <a:r>
              <a:rPr lang="en-US" sz="2000" b="1" dirty="0">
                <a:solidFill>
                  <a:schemeClr val="tx1"/>
                </a:solidFill>
              </a:rPr>
              <a:t> layer-</a:t>
            </a:r>
            <a:r>
              <a:rPr lang="en-US" sz="2000" b="1" dirty="0" err="1">
                <a:solidFill>
                  <a:schemeClr val="tx1"/>
                </a:solidFill>
              </a:rPr>
              <a:t>ul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pentru</a:t>
            </a:r>
            <a:r>
              <a:rPr lang="en-US" sz="2000" b="1" dirty="0">
                <a:solidFill>
                  <a:schemeClr val="tx1"/>
                </a:solidFill>
              </a:rPr>
              <a:t> zona in ArcMap, am </a:t>
            </a:r>
            <a:r>
              <a:rPr lang="en-US" sz="2000" b="1" dirty="0" err="1">
                <a:solidFill>
                  <a:schemeClr val="tx1"/>
                </a:solidFill>
              </a:rPr>
              <a:t>incarcat</a:t>
            </a:r>
            <a:r>
              <a:rPr lang="en-US" sz="2000" b="1" dirty="0">
                <a:solidFill>
                  <a:schemeClr val="tx1"/>
                </a:solidFill>
              </a:rPr>
              <a:t> online </a:t>
            </a:r>
            <a:r>
              <a:rPr lang="en-US" sz="2000" b="1" dirty="0" err="1">
                <a:solidFill>
                  <a:schemeClr val="tx1"/>
                </a:solidFill>
              </a:rPr>
              <a:t>acest</a:t>
            </a:r>
            <a:r>
              <a:rPr lang="en-US" sz="2000" b="1" dirty="0">
                <a:solidFill>
                  <a:schemeClr val="tx1"/>
                </a:solidFill>
              </a:rPr>
              <a:t> item </a:t>
            </a:r>
            <a:r>
              <a:rPr lang="en-US" sz="2000" b="1" dirty="0" err="1">
                <a:solidFill>
                  <a:schemeClr val="tx1"/>
                </a:solidFill>
              </a:rPr>
              <a:t>folosind</a:t>
            </a:r>
            <a:r>
              <a:rPr lang="en-US" sz="2000" b="1" dirty="0">
                <a:solidFill>
                  <a:schemeClr val="tx1"/>
                </a:solidFill>
              </a:rPr>
              <a:t> un </a:t>
            </a:r>
            <a:r>
              <a:rPr lang="en-US" sz="2000" b="1" dirty="0" err="1">
                <a:solidFill>
                  <a:schemeClr val="tx1"/>
                </a:solidFill>
              </a:rPr>
              <a:t>cont</a:t>
            </a:r>
            <a:r>
              <a:rPr lang="en-US" sz="2000" b="1" dirty="0">
                <a:solidFill>
                  <a:schemeClr val="tx1"/>
                </a:solidFill>
              </a:rPr>
              <a:t> enterprise. Din </a:t>
            </a:r>
            <a:r>
              <a:rPr lang="en-US" sz="2000" b="1" dirty="0" err="1">
                <a:solidFill>
                  <a:schemeClr val="tx1"/>
                </a:solidFill>
              </a:rPr>
              <a:t>nefericire</a:t>
            </a:r>
            <a:r>
              <a:rPr lang="en-US" sz="2000" b="1" dirty="0">
                <a:solidFill>
                  <a:schemeClr val="tx1"/>
                </a:solidFill>
              </a:rPr>
              <a:t>, </a:t>
            </a:r>
            <a:r>
              <a:rPr lang="en-US" sz="2000" b="1" dirty="0" err="1">
                <a:solidFill>
                  <a:schemeClr val="tx1"/>
                </a:solidFill>
              </a:rPr>
              <a:t>acesta</a:t>
            </a:r>
            <a:r>
              <a:rPr lang="en-US" sz="2000" b="1" dirty="0">
                <a:solidFill>
                  <a:schemeClr val="tx1"/>
                </a:solidFill>
              </a:rPr>
              <a:t> a </a:t>
            </a:r>
            <a:r>
              <a:rPr lang="en-US" sz="2000" b="1" dirty="0" err="1">
                <a:solidFill>
                  <a:schemeClr val="tx1"/>
                </a:solidFill>
              </a:rPr>
              <a:t>avut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valabilitate</a:t>
            </a:r>
            <a:r>
              <a:rPr lang="en-US" sz="2000" b="1" dirty="0">
                <a:solidFill>
                  <a:schemeClr val="tx1"/>
                </a:solidFill>
              </a:rPr>
              <a:t> de 20 de </a:t>
            </a:r>
            <a:r>
              <a:rPr lang="en-US" sz="2000" b="1" dirty="0" err="1">
                <a:solidFill>
                  <a:schemeClr val="tx1"/>
                </a:solidFill>
              </a:rPr>
              <a:t>zile</a:t>
            </a:r>
            <a:r>
              <a:rPr lang="en-US" sz="2000" b="1" dirty="0">
                <a:solidFill>
                  <a:schemeClr val="tx1"/>
                </a:solidFill>
              </a:rPr>
              <a:t>, </a:t>
            </a:r>
            <a:r>
              <a:rPr lang="en-US" sz="2000" b="1" dirty="0" err="1">
                <a:solidFill>
                  <a:schemeClr val="tx1"/>
                </a:solidFill>
              </a:rPr>
              <a:t>astfel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incat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acum</a:t>
            </a:r>
            <a:r>
              <a:rPr lang="en-US" sz="2000" b="1" dirty="0">
                <a:solidFill>
                  <a:schemeClr val="tx1"/>
                </a:solidFill>
              </a:rPr>
              <a:t>, la </a:t>
            </a:r>
            <a:r>
              <a:rPr lang="en-US" sz="2000" b="1" dirty="0" err="1">
                <a:solidFill>
                  <a:schemeClr val="tx1"/>
                </a:solidFill>
              </a:rPr>
              <a:t>predarea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proiectului</a:t>
            </a:r>
            <a:r>
              <a:rPr lang="en-US" sz="2000" b="1" dirty="0">
                <a:solidFill>
                  <a:schemeClr val="tx1"/>
                </a:solidFill>
              </a:rPr>
              <a:t>, am </a:t>
            </a:r>
            <a:r>
              <a:rPr lang="en-US" sz="2000" b="1" dirty="0" err="1">
                <a:solidFill>
                  <a:schemeClr val="tx1"/>
                </a:solidFill>
              </a:rPr>
              <a:t>avut</a:t>
            </a:r>
            <a:r>
              <a:rPr lang="en-US" sz="2000" b="1" dirty="0">
                <a:solidFill>
                  <a:schemeClr val="tx1"/>
                </a:solidFill>
              </a:rPr>
              <a:t> o </a:t>
            </a:r>
            <a:r>
              <a:rPr lang="en-US" sz="2000" b="1" dirty="0" err="1">
                <a:solidFill>
                  <a:schemeClr val="tx1"/>
                </a:solidFill>
              </a:rPr>
              <a:t>supriza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neplacuta</a:t>
            </a:r>
            <a:r>
              <a:rPr lang="en-US" sz="2000" b="1" dirty="0">
                <a:solidFill>
                  <a:schemeClr val="tx1"/>
                </a:solidFill>
              </a:rPr>
              <a:t> (</a:t>
            </a:r>
            <a:r>
              <a:rPr lang="en-US" sz="2000" b="1" dirty="0" err="1">
                <a:solidFill>
                  <a:schemeClr val="tx1"/>
                </a:solidFill>
              </a:rPr>
              <a:t>contul</a:t>
            </a:r>
            <a:r>
              <a:rPr lang="en-US" sz="2000" b="1" dirty="0">
                <a:solidFill>
                  <a:schemeClr val="tx1"/>
                </a:solidFill>
              </a:rPr>
              <a:t> a </a:t>
            </a:r>
            <a:r>
              <a:rPr lang="en-US" sz="2000" b="1" dirty="0" err="1">
                <a:solidFill>
                  <a:schemeClr val="tx1"/>
                </a:solidFill>
              </a:rPr>
              <a:t>expirat</a:t>
            </a:r>
            <a:r>
              <a:rPr lang="en-US" sz="2000" b="1" dirty="0">
                <a:solidFill>
                  <a:schemeClr val="tx1"/>
                </a:solidFill>
              </a:rPr>
              <a:t> cu 2 </a:t>
            </a:r>
            <a:r>
              <a:rPr lang="en-US" sz="2000" b="1" dirty="0" err="1">
                <a:solidFill>
                  <a:schemeClr val="tx1"/>
                </a:solidFill>
              </a:rPr>
              <a:t>zile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inainte</a:t>
            </a:r>
            <a:r>
              <a:rPr lang="en-US" sz="2000" b="1" dirty="0">
                <a:solidFill>
                  <a:schemeClr val="tx1"/>
                </a:solidFill>
              </a:rPr>
              <a:t> de </a:t>
            </a:r>
            <a:r>
              <a:rPr lang="en-US" sz="2000" b="1" dirty="0" err="1">
                <a:solidFill>
                  <a:schemeClr val="tx1"/>
                </a:solidFill>
              </a:rPr>
              <a:t>termen</a:t>
            </a:r>
            <a:r>
              <a:rPr lang="en-US" sz="2000" b="1" dirty="0">
                <a:solidFill>
                  <a:schemeClr val="tx1"/>
                </a:solidFill>
              </a:rPr>
              <a:t>).</a:t>
            </a:r>
          </a:p>
          <a:p>
            <a:pPr algn="l"/>
            <a:r>
              <a:rPr lang="en-US" sz="2000" b="1" dirty="0">
                <a:solidFill>
                  <a:schemeClr val="tx1"/>
                </a:solidFill>
              </a:rPr>
              <a:t> </a:t>
            </a:r>
          </a:p>
          <a:p>
            <a:pPr algn="l"/>
            <a:r>
              <a:rPr lang="en-US" sz="2000" b="1" dirty="0">
                <a:solidFill>
                  <a:schemeClr val="tx1"/>
                </a:solidFill>
              </a:rPr>
              <a:t>In </a:t>
            </a:r>
            <a:r>
              <a:rPr lang="en-US" sz="2000" b="1" dirty="0" err="1">
                <a:solidFill>
                  <a:schemeClr val="tx1"/>
                </a:solidFill>
              </a:rPr>
              <a:t>bazinul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său</a:t>
            </a:r>
            <a:r>
              <a:rPr lang="en-US" sz="2000" b="1" dirty="0">
                <a:solidFill>
                  <a:schemeClr val="tx1"/>
                </a:solidFill>
              </a:rPr>
              <a:t> superior, </a:t>
            </a:r>
            <a:r>
              <a:rPr lang="en-US" sz="2000" b="1" dirty="0" err="1">
                <a:solidFill>
                  <a:schemeClr val="tx1"/>
                </a:solidFill>
              </a:rPr>
              <a:t>între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localitățile</a:t>
            </a:r>
            <a:r>
              <a:rPr lang="en-US" sz="2000" b="1" dirty="0">
                <a:solidFill>
                  <a:schemeClr val="tx1"/>
                </a:solidFill>
              </a:rPr>
              <a:t> Braila </a:t>
            </a:r>
            <a:r>
              <a:rPr lang="en-US" sz="2000" b="1" dirty="0" err="1">
                <a:solidFill>
                  <a:schemeClr val="tx1"/>
                </a:solidFill>
              </a:rPr>
              <a:t>și</a:t>
            </a:r>
            <a:r>
              <a:rPr lang="en-US" sz="2000" b="1" dirty="0">
                <a:solidFill>
                  <a:schemeClr val="tx1"/>
                </a:solidFill>
              </a:rPr>
              <a:t> Galati, </a:t>
            </a:r>
            <a:r>
              <a:rPr lang="en-US" sz="2000" b="1" dirty="0" err="1">
                <a:solidFill>
                  <a:schemeClr val="tx1"/>
                </a:solidFill>
              </a:rPr>
              <a:t>Dunărea</a:t>
            </a:r>
            <a:r>
              <a:rPr lang="en-US" sz="2000" b="1" dirty="0">
                <a:solidFill>
                  <a:schemeClr val="tx1"/>
                </a:solidFill>
              </a:rPr>
              <a:t> se </a:t>
            </a:r>
            <a:r>
              <a:rPr lang="en-US" sz="2000" b="1" dirty="0" err="1">
                <a:solidFill>
                  <a:schemeClr val="tx1"/>
                </a:solidFill>
              </a:rPr>
              <a:t>infiltrează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complet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și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dispare</a:t>
            </a:r>
            <a:r>
              <a:rPr lang="en-US" sz="2000" b="1" dirty="0">
                <a:solidFill>
                  <a:schemeClr val="tx1"/>
                </a:solidFill>
              </a:rPr>
              <a:t>, de </a:t>
            </a:r>
            <a:r>
              <a:rPr lang="en-US" sz="2000" b="1" dirty="0" err="1">
                <a:solidFill>
                  <a:schemeClr val="tx1"/>
                </a:solidFill>
              </a:rPr>
              <a:t>mai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multe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ori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pe</a:t>
            </a:r>
            <a:r>
              <a:rPr lang="en-US" sz="2000" b="1" dirty="0">
                <a:solidFill>
                  <a:schemeClr val="tx1"/>
                </a:solidFill>
              </a:rPr>
              <a:t> an, </a:t>
            </a:r>
            <a:r>
              <a:rPr lang="en-US" sz="2000" b="1" dirty="0" err="1">
                <a:solidFill>
                  <a:schemeClr val="tx1"/>
                </a:solidFill>
              </a:rPr>
              <a:t>pe</a:t>
            </a:r>
            <a:r>
              <a:rPr lang="en-US" sz="2000" b="1" dirty="0">
                <a:solidFill>
                  <a:schemeClr val="tx1"/>
                </a:solidFill>
              </a:rPr>
              <a:t> o </a:t>
            </a:r>
            <a:r>
              <a:rPr lang="en-US" sz="2000" b="1" dirty="0" err="1">
                <a:solidFill>
                  <a:schemeClr val="tx1"/>
                </a:solidFill>
              </a:rPr>
              <a:t>lungime</a:t>
            </a:r>
            <a:r>
              <a:rPr lang="en-US" sz="2000" b="1" dirty="0">
                <a:solidFill>
                  <a:schemeClr val="tx1"/>
                </a:solidFill>
              </a:rPr>
              <a:t> de </a:t>
            </a:r>
            <a:r>
              <a:rPr lang="en-US" sz="2000" b="1" dirty="0" err="1">
                <a:solidFill>
                  <a:schemeClr val="tx1"/>
                </a:solidFill>
              </a:rPr>
              <a:t>cca</a:t>
            </a:r>
            <a:r>
              <a:rPr lang="en-US" sz="2000" b="1" dirty="0">
                <a:solidFill>
                  <a:schemeClr val="tx1"/>
                </a:solidFill>
              </a:rPr>
              <a:t> 15 km (</a:t>
            </a:r>
            <a:r>
              <a:rPr lang="en-US" sz="2000" b="1" dirty="0" err="1">
                <a:solidFill>
                  <a:schemeClr val="tx1"/>
                </a:solidFill>
              </a:rPr>
              <a:t>în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medie</a:t>
            </a:r>
            <a:r>
              <a:rPr lang="en-US" sz="2000" b="1" dirty="0">
                <a:solidFill>
                  <a:schemeClr val="tx1"/>
                </a:solidFill>
              </a:rPr>
              <a:t> 155 </a:t>
            </a:r>
            <a:r>
              <a:rPr lang="en-US" sz="2000" b="1" dirty="0" err="1">
                <a:solidFill>
                  <a:schemeClr val="tx1"/>
                </a:solidFill>
              </a:rPr>
              <a:t>zile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pe</a:t>
            </a:r>
            <a:r>
              <a:rPr lang="en-US" sz="2000" b="1" dirty="0">
                <a:solidFill>
                  <a:schemeClr val="tx1"/>
                </a:solidFill>
              </a:rPr>
              <a:t> an). </a:t>
            </a:r>
            <a:r>
              <a:rPr lang="en-US" sz="2000" b="1" dirty="0" err="1">
                <a:solidFill>
                  <a:schemeClr val="tx1"/>
                </a:solidFill>
              </a:rPr>
              <a:t>Apa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coboară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în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subsolul</a:t>
            </a:r>
            <a:r>
              <a:rPr lang="en-US" sz="2000" b="1" dirty="0">
                <a:solidFill>
                  <a:schemeClr val="tx1"/>
                </a:solidFill>
              </a:rPr>
              <a:t> format din </a:t>
            </a:r>
            <a:r>
              <a:rPr lang="en-US" sz="2000" b="1" dirty="0" err="1">
                <a:solidFill>
                  <a:schemeClr val="tx1"/>
                </a:solidFill>
              </a:rPr>
              <a:t>straturi</a:t>
            </a:r>
            <a:r>
              <a:rPr lang="en-US" sz="2000" b="1" dirty="0">
                <a:solidFill>
                  <a:schemeClr val="tx1"/>
                </a:solidFill>
              </a:rPr>
              <a:t> de calcar </a:t>
            </a:r>
            <a:r>
              <a:rPr lang="en-US" sz="2000" b="1" dirty="0" err="1">
                <a:solidFill>
                  <a:schemeClr val="tx1"/>
                </a:solidFill>
              </a:rPr>
              <a:t>carstificat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și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reapare</a:t>
            </a:r>
            <a:r>
              <a:rPr lang="en-US" sz="2000" b="1" dirty="0">
                <a:solidFill>
                  <a:schemeClr val="tx1"/>
                </a:solidFill>
              </a:rPr>
              <a:t> la </a:t>
            </a:r>
            <a:r>
              <a:rPr lang="en-US" sz="2000" b="1" dirty="0" err="1">
                <a:solidFill>
                  <a:schemeClr val="tx1"/>
                </a:solidFill>
              </a:rPr>
              <a:t>zi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în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izvorul</a:t>
            </a:r>
            <a:r>
              <a:rPr lang="en-US" sz="2000" b="1" dirty="0">
                <a:solidFill>
                  <a:schemeClr val="tx1"/>
                </a:solidFill>
              </a:rPr>
              <a:t>, </a:t>
            </a:r>
            <a:r>
              <a:rPr lang="en-US" sz="2000" b="1" dirty="0" err="1">
                <a:solidFill>
                  <a:schemeClr val="tx1"/>
                </a:solidFill>
              </a:rPr>
              <a:t>situat</a:t>
            </a:r>
            <a:r>
              <a:rPr lang="en-US" sz="2000" b="1" dirty="0">
                <a:solidFill>
                  <a:schemeClr val="tx1"/>
                </a:solidFill>
              </a:rPr>
              <a:t> la </a:t>
            </a:r>
            <a:r>
              <a:rPr lang="en-US" sz="2000" b="1" dirty="0" err="1">
                <a:solidFill>
                  <a:schemeClr val="tx1"/>
                </a:solidFill>
              </a:rPr>
              <a:t>cca</a:t>
            </a:r>
            <a:r>
              <a:rPr lang="en-US" sz="2000" b="1" dirty="0">
                <a:solidFill>
                  <a:schemeClr val="tx1"/>
                </a:solidFill>
              </a:rPr>
              <a:t> 14 km la </a:t>
            </a:r>
            <a:r>
              <a:rPr lang="en-US" sz="2000" b="1" dirty="0" err="1">
                <a:solidFill>
                  <a:schemeClr val="tx1"/>
                </a:solidFill>
              </a:rPr>
              <a:t>sud</a:t>
            </a:r>
            <a:r>
              <a:rPr lang="en-US" sz="2000" b="1" dirty="0">
                <a:solidFill>
                  <a:schemeClr val="tx1"/>
                </a:solidFill>
              </a:rPr>
              <a:t> de </a:t>
            </a:r>
            <a:r>
              <a:rPr lang="en-US" sz="2000" b="1" dirty="0" err="1">
                <a:solidFill>
                  <a:schemeClr val="tx1"/>
                </a:solidFill>
              </a:rPr>
              <a:t>Dunăre</a:t>
            </a:r>
            <a:r>
              <a:rPr lang="en-US" sz="2000" b="1" dirty="0">
                <a:solidFill>
                  <a:schemeClr val="tx1"/>
                </a:solidFill>
              </a:rPr>
              <a:t>.</a:t>
            </a:r>
          </a:p>
          <a:p>
            <a:pPr algn="l"/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3338870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/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Grafice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15" y="1882775"/>
            <a:ext cx="8142570" cy="4572000"/>
          </a:xfrm>
        </p:spPr>
      </p:pic>
    </p:spTree>
    <p:extLst>
      <p:ext uri="{BB962C8B-B14F-4D97-AF65-F5344CB8AC3E}">
        <p14:creationId xmlns:p14="http://schemas.microsoft.com/office/powerpoint/2010/main" val="247320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/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Tehnologii</a:t>
            </a:r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folosite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0229095"/>
              </p:ext>
            </p:extLst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7043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789906"/>
          </a:xfrm>
        </p:spPr>
        <p:txBody>
          <a:bodyPr>
            <a:noAutofit/>
          </a:bodyPr>
          <a:lstStyle/>
          <a:p>
            <a:pPr marL="0"/>
            <a:r>
              <a:rPr lang="it-IT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Riscuri ce impiedica terminarea aplicatiei 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572000"/>
          </a:xfrm>
        </p:spPr>
        <p:txBody>
          <a:bodyPr/>
          <a:lstStyle/>
          <a:p>
            <a:r>
              <a:rPr lang="en-US" dirty="0" err="1"/>
              <a:t>Acomodarea</a:t>
            </a:r>
            <a:r>
              <a:rPr lang="en-US" dirty="0"/>
              <a:t> cu </a:t>
            </a:r>
            <a:r>
              <a:rPr lang="en-US" dirty="0" err="1"/>
              <a:t>tehnologiile</a:t>
            </a:r>
            <a:r>
              <a:rPr lang="en-US" dirty="0"/>
              <a:t> </a:t>
            </a:r>
            <a:r>
              <a:rPr lang="en-US" dirty="0" err="1"/>
              <a:t>folosite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Suprapunerea</a:t>
            </a:r>
            <a:r>
              <a:rPr lang="en-US" dirty="0"/>
              <a:t> cu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teme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Sincronizarea</a:t>
            </a:r>
            <a:r>
              <a:rPr lang="en-US" dirty="0"/>
              <a:t> </a:t>
            </a:r>
            <a:r>
              <a:rPr lang="en-US" dirty="0" err="1"/>
              <a:t>coechipierilor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1479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/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Questions?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143000"/>
            <a:ext cx="2933700" cy="1952625"/>
          </a:xfrm>
        </p:spPr>
      </p:pic>
      <p:sp>
        <p:nvSpPr>
          <p:cNvPr id="5" name="TextBox 4"/>
          <p:cNvSpPr txBox="1"/>
          <p:nvPr/>
        </p:nvSpPr>
        <p:spPr>
          <a:xfrm>
            <a:off x="457200" y="5715000"/>
            <a:ext cx="441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rPr>
              <a:t>Thank</a:t>
            </a:r>
            <a:r>
              <a:rPr lang="en-US" sz="4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6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522644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544" y="457200"/>
            <a:ext cx="8062912" cy="1470025"/>
          </a:xfrm>
        </p:spPr>
        <p:txBody>
          <a:bodyPr>
            <a:normAutofit/>
          </a:bodyPr>
          <a:lstStyle/>
          <a:p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Descrierea</a:t>
            </a:r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zonei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93859-250E-4D2C-9AB7-5B0BB2492CB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95238"/>
            <a:ext cx="7619999" cy="386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0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544" y="457200"/>
            <a:ext cx="8062912" cy="1470025"/>
          </a:xfrm>
        </p:spPr>
        <p:txBody>
          <a:bodyPr>
            <a:normAutofit/>
          </a:bodyPr>
          <a:lstStyle/>
          <a:p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Factori</a:t>
            </a:r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de </a:t>
            </a:r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poluare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415052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/>
              <a:t>Din </a:t>
            </a:r>
            <a:r>
              <a:rPr lang="en-US" sz="2000" b="1" dirty="0" err="1"/>
              <a:t>cauza</a:t>
            </a:r>
            <a:r>
              <a:rPr lang="en-US" sz="2000" b="1" dirty="0"/>
              <a:t> </a:t>
            </a:r>
            <a:r>
              <a:rPr lang="en-US" sz="2000" b="1" dirty="0" err="1"/>
              <a:t>așezării</a:t>
            </a:r>
            <a:r>
              <a:rPr lang="en-US" sz="2000" b="1" dirty="0"/>
              <a:t> </a:t>
            </a:r>
            <a:r>
              <a:rPr lang="en-US" sz="2000" b="1" dirty="0" err="1"/>
              <a:t>geografice</a:t>
            </a:r>
            <a:r>
              <a:rPr lang="en-US" sz="2000" b="1" dirty="0"/>
              <a:t> </a:t>
            </a:r>
            <a:r>
              <a:rPr lang="en-US" sz="2000" b="1" dirty="0" err="1"/>
              <a:t>în</a:t>
            </a:r>
            <a:r>
              <a:rPr lang="en-US" sz="2000" b="1" dirty="0"/>
              <a:t> </a:t>
            </a:r>
            <a:r>
              <a:rPr lang="en-US" sz="2000" b="1" dirty="0" err="1"/>
              <a:t>cadrul</a:t>
            </a:r>
            <a:r>
              <a:rPr lang="en-US" sz="2000" b="1" dirty="0"/>
              <a:t> </a:t>
            </a:r>
            <a:r>
              <a:rPr lang="en-US" sz="2000" b="1" dirty="0" err="1"/>
              <a:t>continentului</a:t>
            </a:r>
            <a:r>
              <a:rPr lang="en-US" sz="2000" b="1" dirty="0"/>
              <a:t> a </a:t>
            </a:r>
            <a:r>
              <a:rPr lang="en-US" sz="2000" b="1" dirty="0" err="1"/>
              <a:t>bazinului</a:t>
            </a:r>
            <a:r>
              <a:rPr lang="en-US" sz="2000" b="1" dirty="0"/>
              <a:t> </a:t>
            </a:r>
            <a:r>
              <a:rPr lang="en-US" sz="2000" b="1" dirty="0" err="1"/>
              <a:t>hidrografic</a:t>
            </a:r>
            <a:r>
              <a:rPr lang="en-US" sz="2000" b="1" dirty="0"/>
              <a:t> </a:t>
            </a:r>
            <a:r>
              <a:rPr lang="en-US" sz="2000" b="1" dirty="0" err="1"/>
              <a:t>dunărean</a:t>
            </a:r>
            <a:r>
              <a:rPr lang="en-US" sz="2000" b="1" dirty="0"/>
              <a:t>, la </a:t>
            </a:r>
            <a:r>
              <a:rPr lang="en-US" sz="2000" b="1" dirty="0" err="1"/>
              <a:t>contactul</a:t>
            </a:r>
            <a:r>
              <a:rPr lang="en-US" sz="2000" b="1" dirty="0"/>
              <a:t> </a:t>
            </a:r>
            <a:r>
              <a:rPr lang="en-US" sz="2000" b="1" dirty="0" err="1"/>
              <a:t>dintre</a:t>
            </a:r>
            <a:r>
              <a:rPr lang="en-US" sz="2000" b="1" dirty="0"/>
              <a:t> </a:t>
            </a:r>
            <a:r>
              <a:rPr lang="en-US" sz="2000" b="1" dirty="0" err="1"/>
              <a:t>climatul</a:t>
            </a:r>
            <a:r>
              <a:rPr lang="en-US" sz="2000" b="1" dirty="0"/>
              <a:t> </a:t>
            </a:r>
            <a:r>
              <a:rPr lang="en-US" sz="2000" b="1" dirty="0" err="1"/>
              <a:t>temperat</a:t>
            </a:r>
            <a:r>
              <a:rPr lang="en-US" sz="2000" b="1" dirty="0"/>
              <a:t>-oceanic din vest, </a:t>
            </a:r>
            <a:r>
              <a:rPr lang="en-US" sz="2000" b="1" dirty="0" err="1"/>
              <a:t>temperat</a:t>
            </a:r>
            <a:r>
              <a:rPr lang="en-US" sz="2000" b="1" dirty="0"/>
              <a:t>-continental din </a:t>
            </a:r>
            <a:r>
              <a:rPr lang="en-US" sz="2000" b="1" dirty="0" err="1"/>
              <a:t>est</a:t>
            </a:r>
            <a:r>
              <a:rPr lang="en-US" sz="2000" b="1" dirty="0"/>
              <a:t> </a:t>
            </a:r>
            <a:r>
              <a:rPr lang="en-US" sz="2000" b="1" dirty="0" err="1"/>
              <a:t>și</a:t>
            </a:r>
            <a:r>
              <a:rPr lang="en-US" sz="2000" b="1" dirty="0"/>
              <a:t> </a:t>
            </a:r>
            <a:r>
              <a:rPr lang="en-US" sz="2000" b="1" dirty="0" err="1"/>
              <a:t>influențele</a:t>
            </a:r>
            <a:r>
              <a:rPr lang="en-US" sz="2000" b="1" dirty="0"/>
              <a:t> </a:t>
            </a:r>
            <a:r>
              <a:rPr lang="en-US" sz="2000" b="1" dirty="0" err="1"/>
              <a:t>baltice</a:t>
            </a:r>
            <a:r>
              <a:rPr lang="en-US" sz="2000" b="1" dirty="0"/>
              <a:t> </a:t>
            </a:r>
            <a:r>
              <a:rPr lang="en-US" sz="2000" b="1" dirty="0" err="1"/>
              <a:t>în</a:t>
            </a:r>
            <a:r>
              <a:rPr lang="en-US" sz="2000" b="1" dirty="0"/>
              <a:t> </a:t>
            </a:r>
            <a:r>
              <a:rPr lang="en-US" sz="2000" b="1" dirty="0" err="1"/>
              <a:t>nord</a:t>
            </a:r>
            <a:r>
              <a:rPr lang="en-US" sz="2000" b="1" dirty="0"/>
              <a:t>, </a:t>
            </a:r>
            <a:r>
              <a:rPr lang="en-US" sz="2000" b="1" dirty="0" err="1"/>
              <a:t>regimul</a:t>
            </a:r>
            <a:r>
              <a:rPr lang="en-US" sz="2000" b="1" dirty="0"/>
              <a:t> </a:t>
            </a:r>
            <a:r>
              <a:rPr lang="en-US" sz="2000" b="1" dirty="0" err="1"/>
              <a:t>hidrologic</a:t>
            </a:r>
            <a:r>
              <a:rPr lang="en-US" sz="2000" b="1" dirty="0"/>
              <a:t> al </a:t>
            </a:r>
            <a:r>
              <a:rPr lang="en-US" sz="2000" b="1" dirty="0" err="1"/>
              <a:t>Dunării</a:t>
            </a:r>
            <a:r>
              <a:rPr lang="en-US" sz="2000" b="1" dirty="0"/>
              <a:t> se </a:t>
            </a:r>
            <a:r>
              <a:rPr lang="en-US" sz="2000" b="1" dirty="0" err="1"/>
              <a:t>caracterizează</a:t>
            </a:r>
            <a:r>
              <a:rPr lang="en-US" sz="2000" b="1" dirty="0"/>
              <a:t> </a:t>
            </a:r>
            <a:r>
              <a:rPr lang="en-US" sz="2000" b="1" dirty="0" err="1"/>
              <a:t>prin</a:t>
            </a:r>
            <a:r>
              <a:rPr lang="en-US" sz="2000" b="1" dirty="0"/>
              <a:t> </a:t>
            </a:r>
            <a:r>
              <a:rPr lang="en-US" sz="2000" b="1" dirty="0" err="1"/>
              <a:t>existența</a:t>
            </a:r>
            <a:r>
              <a:rPr lang="en-US" sz="2000" b="1" dirty="0"/>
              <a:t> </a:t>
            </a:r>
            <a:r>
              <a:rPr lang="en-US" sz="2000" b="1" dirty="0" err="1"/>
              <a:t>unor</a:t>
            </a:r>
            <a:r>
              <a:rPr lang="en-US" sz="2000" b="1" dirty="0"/>
              <a:t> </a:t>
            </a:r>
            <a:r>
              <a:rPr lang="en-US" sz="2000" b="1" dirty="0" err="1"/>
              <a:t>importante</a:t>
            </a:r>
            <a:r>
              <a:rPr lang="en-US" sz="2000" b="1" dirty="0"/>
              <a:t> </a:t>
            </a:r>
            <a:r>
              <a:rPr lang="en-US" sz="2000" b="1" dirty="0" err="1"/>
              <a:t>variații</a:t>
            </a:r>
            <a:r>
              <a:rPr lang="en-US" sz="2000" b="1" dirty="0"/>
              <a:t> de </a:t>
            </a:r>
            <a:r>
              <a:rPr lang="en-US" sz="2000" b="1" dirty="0" err="1"/>
              <a:t>nivel</a:t>
            </a:r>
            <a:r>
              <a:rPr lang="en-US" sz="2000" b="1" dirty="0"/>
              <a:t> </a:t>
            </a:r>
            <a:r>
              <a:rPr lang="en-US" sz="2000" b="1" dirty="0" err="1"/>
              <a:t>și</a:t>
            </a:r>
            <a:r>
              <a:rPr lang="en-US" sz="2000" b="1" dirty="0"/>
              <a:t> de debit </a:t>
            </a:r>
            <a:r>
              <a:rPr lang="en-US" sz="2000" b="1" dirty="0" err="1"/>
              <a:t>în</a:t>
            </a:r>
            <a:r>
              <a:rPr lang="en-US" sz="2000" b="1" dirty="0"/>
              <a:t> </a:t>
            </a:r>
            <a:r>
              <a:rPr lang="en-US" sz="2000" b="1" dirty="0" err="1"/>
              <a:t>cursul</a:t>
            </a:r>
            <a:r>
              <a:rPr lang="en-US" sz="2000" b="1" dirty="0"/>
              <a:t> </a:t>
            </a:r>
            <a:r>
              <a:rPr lang="en-US" sz="2000" b="1" dirty="0" err="1"/>
              <a:t>anului</a:t>
            </a:r>
            <a:r>
              <a:rPr lang="en-US" sz="2000" b="1" dirty="0"/>
              <a:t> </a:t>
            </a:r>
            <a:r>
              <a:rPr lang="en-US" sz="2000" b="1" dirty="0" err="1"/>
              <a:t>și</a:t>
            </a:r>
            <a:r>
              <a:rPr lang="en-US" sz="2000" b="1" dirty="0"/>
              <a:t> </a:t>
            </a:r>
            <a:r>
              <a:rPr lang="en-US" sz="2000" b="1" dirty="0" err="1"/>
              <a:t>în</a:t>
            </a:r>
            <a:r>
              <a:rPr lang="en-US" sz="2000" b="1" dirty="0"/>
              <a:t> </a:t>
            </a:r>
            <a:r>
              <a:rPr lang="en-US" sz="2000" b="1" dirty="0" err="1"/>
              <a:t>decursul</a:t>
            </a:r>
            <a:r>
              <a:rPr lang="en-US" sz="2000" b="1" dirty="0"/>
              <a:t> </a:t>
            </a:r>
            <a:r>
              <a:rPr lang="en-US" sz="2000" b="1" dirty="0" err="1"/>
              <a:t>timpului</a:t>
            </a:r>
            <a:r>
              <a:rPr lang="en-US" sz="2000" b="1" dirty="0"/>
              <a:t>.</a:t>
            </a:r>
          </a:p>
          <a:p>
            <a:pPr algn="l"/>
            <a:r>
              <a:rPr lang="en-US" sz="2000" b="1" dirty="0"/>
              <a:t> </a:t>
            </a:r>
          </a:p>
          <a:p>
            <a:pPr algn="l"/>
            <a:r>
              <a:rPr lang="en-US" sz="2000" b="1" dirty="0" err="1"/>
              <a:t>Principalul</a:t>
            </a:r>
            <a:r>
              <a:rPr lang="en-US" sz="2000" b="1" dirty="0"/>
              <a:t> </a:t>
            </a:r>
            <a:r>
              <a:rPr lang="en-US" sz="2000" b="1" dirty="0" err="1"/>
              <a:t>poluator</a:t>
            </a:r>
            <a:r>
              <a:rPr lang="en-US" sz="2000" b="1" dirty="0"/>
              <a:t> al </a:t>
            </a:r>
            <a:r>
              <a:rPr lang="en-US" sz="2000" b="1" dirty="0" err="1"/>
              <a:t>zonei</a:t>
            </a:r>
            <a:r>
              <a:rPr lang="en-US" sz="2000" b="1" dirty="0"/>
              <a:t> </a:t>
            </a:r>
            <a:r>
              <a:rPr lang="en-US" sz="2000" b="1" dirty="0" err="1"/>
              <a:t>este</a:t>
            </a:r>
            <a:r>
              <a:rPr lang="en-US" sz="2000" b="1" dirty="0"/>
              <a:t> </a:t>
            </a:r>
            <a:r>
              <a:rPr lang="en-US" sz="2000" b="1" dirty="0" err="1"/>
              <a:t>fabrica</a:t>
            </a:r>
            <a:r>
              <a:rPr lang="en-US" sz="2000" b="1" dirty="0"/>
              <a:t> </a:t>
            </a:r>
            <a:r>
              <a:rPr lang="ro-RO" sz="2200" b="1" dirty="0">
                <a:solidFill>
                  <a:schemeClr val="bg1"/>
                </a:solidFill>
              </a:rPr>
              <a:t>ArcelorMittal Galați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care conduce la </a:t>
            </a:r>
            <a:r>
              <a:rPr lang="en-US" sz="2000" b="1" dirty="0" err="1">
                <a:solidFill>
                  <a:schemeClr val="tx1"/>
                </a:solidFill>
              </a:rPr>
              <a:t>eliberarea</a:t>
            </a:r>
            <a:r>
              <a:rPr lang="en-US" sz="2000" b="1" dirty="0">
                <a:solidFill>
                  <a:schemeClr val="tx1"/>
                </a:solidFill>
              </a:rPr>
              <a:t> de </a:t>
            </a:r>
            <a:r>
              <a:rPr lang="en-US" sz="2000" b="1" dirty="0" err="1"/>
              <a:t>pulberi</a:t>
            </a:r>
            <a:r>
              <a:rPr lang="en-US" sz="2000" b="1" dirty="0"/>
              <a:t> </a:t>
            </a:r>
            <a:r>
              <a:rPr lang="en-US" sz="2000" b="1" dirty="0" err="1"/>
              <a:t>în</a:t>
            </a:r>
            <a:r>
              <a:rPr lang="en-US" sz="2000" b="1" dirty="0"/>
              <a:t> </a:t>
            </a:r>
            <a:r>
              <a:rPr lang="en-US" sz="2000" b="1" dirty="0" err="1"/>
              <a:t>atmosferă</a:t>
            </a:r>
            <a:r>
              <a:rPr lang="en-US" sz="2000" b="1" dirty="0"/>
              <a:t>, </a:t>
            </a:r>
            <a:r>
              <a:rPr lang="en-US" sz="2000" b="1" dirty="0" err="1"/>
              <a:t>concentraţii</a:t>
            </a:r>
            <a:r>
              <a:rPr lang="en-US" sz="2000" b="1" dirty="0"/>
              <a:t> </a:t>
            </a:r>
            <a:r>
              <a:rPr lang="en-US" sz="2000" b="1" dirty="0" err="1"/>
              <a:t>ridicate</a:t>
            </a:r>
            <a:r>
              <a:rPr lang="en-US" sz="2000" b="1" dirty="0"/>
              <a:t> de </a:t>
            </a:r>
            <a:r>
              <a:rPr lang="en-US" sz="2000" b="1" dirty="0" err="1"/>
              <a:t>amoniu</a:t>
            </a:r>
            <a:r>
              <a:rPr lang="en-US" sz="2000" b="1" dirty="0"/>
              <a:t>, </a:t>
            </a:r>
            <a:r>
              <a:rPr lang="en-US" sz="2000" b="1" dirty="0" err="1"/>
              <a:t>fenoli</a:t>
            </a:r>
            <a:r>
              <a:rPr lang="en-US" sz="2000" b="1" dirty="0"/>
              <a:t> </a:t>
            </a:r>
            <a:r>
              <a:rPr lang="en-US" sz="2000" b="1" dirty="0" err="1"/>
              <a:t>si</a:t>
            </a:r>
            <a:r>
              <a:rPr lang="en-US" sz="2000" b="1" dirty="0"/>
              <a:t> </a:t>
            </a:r>
            <a:r>
              <a:rPr lang="en-US" sz="2000" b="1" dirty="0" err="1"/>
              <a:t>cianuri</a:t>
            </a:r>
            <a:r>
              <a:rPr lang="en-US" sz="2000" b="1" dirty="0"/>
              <a:t>.</a:t>
            </a:r>
            <a:endParaRPr lang="sv-SE" sz="2000" b="1" dirty="0"/>
          </a:p>
        </p:txBody>
      </p:sp>
    </p:spTree>
    <p:extLst>
      <p:ext uri="{BB962C8B-B14F-4D97-AF65-F5344CB8AC3E}">
        <p14:creationId xmlns:p14="http://schemas.microsoft.com/office/powerpoint/2010/main" val="3407303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544" y="457200"/>
            <a:ext cx="8062912" cy="1470025"/>
          </a:xfrm>
        </p:spPr>
        <p:txBody>
          <a:bodyPr>
            <a:normAutofit/>
          </a:bodyPr>
          <a:lstStyle/>
          <a:p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Parametrii</a:t>
            </a:r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masurati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A1D924-DD90-42F1-AB9B-317FCAFD4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207" y="2250280"/>
            <a:ext cx="4553585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0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ArcGIS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ro-RO" dirty="0"/>
              <a:t>fer</a:t>
            </a:r>
            <a:r>
              <a:rPr lang="en-US" dirty="0"/>
              <a:t>a</a:t>
            </a:r>
            <a:r>
              <a:rPr lang="ro-RO" dirty="0"/>
              <a:t> instrumente contextuale pentru cartografiere </a:t>
            </a:r>
            <a:r>
              <a:rPr lang="en-US" dirty="0"/>
              <a:t>s</a:t>
            </a:r>
            <a:r>
              <a:rPr lang="ro-RO" dirty="0"/>
              <a:t>i ra</a:t>
            </a:r>
            <a:r>
              <a:rPr lang="en-US" dirty="0"/>
              <a:t>t</a:t>
            </a:r>
            <a:r>
              <a:rPr lang="ro-RO" dirty="0"/>
              <a:t>ionament spa</a:t>
            </a:r>
            <a:r>
              <a:rPr lang="en-US" dirty="0"/>
              <a:t>t</a:t>
            </a:r>
            <a:r>
              <a:rPr lang="ro-RO" dirty="0"/>
              <a:t>ial</a:t>
            </a:r>
            <a:r>
              <a:rPr lang="en-US" dirty="0"/>
              <a:t>.</a:t>
            </a:r>
          </a:p>
          <a:p>
            <a:r>
              <a:rPr lang="en-US" dirty="0" err="1"/>
              <a:t>Permite</a:t>
            </a:r>
            <a:r>
              <a:rPr lang="en-US" dirty="0"/>
              <a:t> o </a:t>
            </a:r>
            <a:r>
              <a:rPr lang="en-US" dirty="0" err="1"/>
              <a:t>vedere</a:t>
            </a:r>
            <a:r>
              <a:rPr lang="ro-RO" dirty="0"/>
              <a:t> rapid</a:t>
            </a:r>
            <a:r>
              <a:rPr lang="en-US" dirty="0"/>
              <a:t>a </a:t>
            </a:r>
            <a:r>
              <a:rPr lang="en-US" dirty="0" err="1"/>
              <a:t>a</a:t>
            </a:r>
            <a:r>
              <a:rPr lang="en-US" dirty="0"/>
              <a:t> </a:t>
            </a:r>
            <a:r>
              <a:rPr lang="en-US" dirty="0" err="1"/>
              <a:t>modului</a:t>
            </a:r>
            <a:r>
              <a:rPr lang="en-US" dirty="0"/>
              <a:t> in care</a:t>
            </a:r>
            <a:r>
              <a:rPr lang="ro-RO" dirty="0"/>
              <a:t> se </a:t>
            </a:r>
            <a:r>
              <a:rPr lang="en-US" dirty="0"/>
              <a:t>i</a:t>
            </a:r>
            <a:r>
              <a:rPr lang="ro-RO" dirty="0"/>
              <a:t>nt</a:t>
            </a:r>
            <a:r>
              <a:rPr lang="en-US" dirty="0"/>
              <a:t>a</a:t>
            </a:r>
            <a:r>
              <a:rPr lang="ro-RO" dirty="0"/>
              <a:t>mpl</a:t>
            </a:r>
            <a:r>
              <a:rPr lang="en-US" dirty="0"/>
              <a:t>a</a:t>
            </a:r>
            <a:r>
              <a:rPr lang="ro-RO" dirty="0"/>
              <a:t> lucrurile </a:t>
            </a:r>
            <a:r>
              <a:rPr lang="en-US" dirty="0"/>
              <a:t>s</a:t>
            </a:r>
            <a:r>
              <a:rPr lang="ro-RO" dirty="0"/>
              <a:t>i cum sunt conectate informa</a:t>
            </a:r>
            <a:r>
              <a:rPr lang="en-US" dirty="0"/>
              <a:t>t</a:t>
            </a:r>
            <a:r>
              <a:rPr lang="ro-RO" dirty="0"/>
              <a:t>iile.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1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Obiective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Modelarea</a:t>
            </a:r>
            <a:r>
              <a:rPr lang="en-US" dirty="0"/>
              <a:t> </a:t>
            </a:r>
            <a:r>
              <a:rPr lang="en-US" dirty="0" err="1"/>
              <a:t>sistemului</a:t>
            </a:r>
            <a:r>
              <a:rPr lang="en-US" dirty="0"/>
              <a:t> de </a:t>
            </a:r>
            <a:r>
              <a:rPr lang="en-US" dirty="0" err="1"/>
              <a:t>monitorizare</a:t>
            </a:r>
            <a:r>
              <a:rPr lang="en-US" dirty="0"/>
              <a:t> al </a:t>
            </a:r>
            <a:r>
              <a:rPr lang="en-US" dirty="0" err="1"/>
              <a:t>resurselor</a:t>
            </a:r>
            <a:r>
              <a:rPr lang="en-US" dirty="0"/>
              <a:t> de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simularea</a:t>
            </a:r>
            <a:r>
              <a:rPr lang="en-US" dirty="0"/>
              <a:t> </a:t>
            </a:r>
            <a:r>
              <a:rPr lang="en-US" dirty="0" err="1"/>
              <a:t>entitatilor</a:t>
            </a:r>
            <a:r>
              <a:rPr lang="en-US" dirty="0"/>
              <a:t> implicate in </a:t>
            </a:r>
            <a:r>
              <a:rPr lang="en-US" dirty="0" err="1"/>
              <a:t>proces</a:t>
            </a:r>
            <a:endParaRPr lang="en-US" dirty="0"/>
          </a:p>
          <a:p>
            <a:pPr marL="64008" indent="0">
              <a:buNone/>
            </a:pPr>
            <a:endParaRPr lang="en-US" dirty="0"/>
          </a:p>
          <a:p>
            <a:r>
              <a:rPr lang="en-US" dirty="0" err="1"/>
              <a:t>Modelarea</a:t>
            </a:r>
            <a:r>
              <a:rPr lang="en-US" dirty="0"/>
              <a:t> </a:t>
            </a:r>
            <a:r>
              <a:rPr lang="en-US" dirty="0" err="1"/>
              <a:t>relatiilor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entitatile</a:t>
            </a:r>
            <a:r>
              <a:rPr lang="en-US" dirty="0"/>
              <a:t> implicate in </a:t>
            </a:r>
            <a:r>
              <a:rPr lang="en-US" dirty="0" err="1"/>
              <a:t>procesul</a:t>
            </a:r>
            <a:r>
              <a:rPr lang="en-US" dirty="0"/>
              <a:t> de </a:t>
            </a:r>
            <a:r>
              <a:rPr lang="en-US" dirty="0" err="1"/>
              <a:t>monitorizare</a:t>
            </a:r>
            <a:endParaRPr lang="en-US" dirty="0"/>
          </a:p>
          <a:p>
            <a:pPr marL="64008" indent="0">
              <a:buNone/>
            </a:pPr>
            <a:endParaRPr lang="en-US" dirty="0"/>
          </a:p>
          <a:p>
            <a:r>
              <a:rPr lang="en-US" dirty="0" err="1"/>
              <a:t>Proiectarea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implementarea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componente</a:t>
            </a:r>
            <a:r>
              <a:rPr lang="en-US" dirty="0"/>
              <a:t> care </a:t>
            </a:r>
            <a:r>
              <a:rPr lang="en-US" dirty="0" err="1"/>
              <a:t>afiseaza</a:t>
            </a:r>
            <a:r>
              <a:rPr lang="en-US" dirty="0"/>
              <a:t> </a:t>
            </a:r>
            <a:r>
              <a:rPr lang="en-US" dirty="0" err="1"/>
              <a:t>grafice</a:t>
            </a:r>
            <a:r>
              <a:rPr lang="en-US" dirty="0"/>
              <a:t> </a:t>
            </a:r>
            <a:r>
              <a:rPr lang="en-US" dirty="0" err="1"/>
              <a:t>privind</a:t>
            </a:r>
            <a:r>
              <a:rPr lang="en-US" dirty="0"/>
              <a:t> </a:t>
            </a:r>
            <a:r>
              <a:rPr lang="en-US" dirty="0" err="1"/>
              <a:t>calitatea</a:t>
            </a:r>
            <a:r>
              <a:rPr lang="en-US" dirty="0"/>
              <a:t> </a:t>
            </a:r>
            <a:r>
              <a:rPr lang="en-US" dirty="0" err="1"/>
              <a:t>apei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functie</a:t>
            </a:r>
            <a:r>
              <a:rPr lang="en-US" dirty="0"/>
              <a:t> de </a:t>
            </a:r>
            <a:r>
              <a:rPr lang="en-US" dirty="0" err="1"/>
              <a:t>resursa</a:t>
            </a:r>
            <a:r>
              <a:rPr lang="en-US" dirty="0"/>
              <a:t> de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monitorizata</a:t>
            </a:r>
            <a:r>
              <a:rPr lang="en-US" dirty="0"/>
              <a:t> (</a:t>
            </a:r>
            <a:r>
              <a:rPr lang="en-US" dirty="0" err="1"/>
              <a:t>notificare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SMS </a:t>
            </a:r>
            <a:r>
              <a:rPr lang="en-US" dirty="0" err="1"/>
              <a:t>sau</a:t>
            </a:r>
            <a:r>
              <a:rPr lang="en-US" dirty="0"/>
              <a:t> email)</a:t>
            </a:r>
          </a:p>
          <a:p>
            <a:endParaRPr lang="en-US" dirty="0"/>
          </a:p>
          <a:p>
            <a:r>
              <a:rPr lang="en-US" dirty="0" err="1"/>
              <a:t>Proiectarea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implementarea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componente</a:t>
            </a:r>
            <a:r>
              <a:rPr lang="en-US" dirty="0"/>
              <a:t> care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voluntarilor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raporteze</a:t>
            </a:r>
            <a:r>
              <a:rPr lang="en-US" dirty="0"/>
              <a:t> </a:t>
            </a:r>
            <a:r>
              <a:rPr lang="en-US" dirty="0" err="1"/>
              <a:t>anumite</a:t>
            </a:r>
            <a:r>
              <a:rPr lang="en-US" dirty="0"/>
              <a:t> </a:t>
            </a:r>
            <a:r>
              <a:rPr lang="en-US" dirty="0" err="1"/>
              <a:t>incidente</a:t>
            </a:r>
            <a:r>
              <a:rPr lang="en-US" dirty="0"/>
              <a:t> legate de </a:t>
            </a:r>
            <a:r>
              <a:rPr lang="en-US" dirty="0" err="1"/>
              <a:t>resursele</a:t>
            </a:r>
            <a:r>
              <a:rPr lang="en-US" dirty="0"/>
              <a:t> de </a:t>
            </a:r>
            <a:r>
              <a:rPr lang="en-US" dirty="0" err="1"/>
              <a:t>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4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84632"/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Use Cases</a:t>
            </a:r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15444797"/>
              </p:ext>
            </p:extLst>
          </p:nvPr>
        </p:nvGraphicFramePr>
        <p:xfrm>
          <a:off x="228600" y="1295400"/>
          <a:ext cx="8915400" cy="2697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642034518"/>
              </p:ext>
            </p:extLst>
          </p:nvPr>
        </p:nvGraphicFramePr>
        <p:xfrm>
          <a:off x="0" y="3886200"/>
          <a:ext cx="9144000" cy="279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44412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Creare</a:t>
            </a:r>
            <a:r>
              <a:rPr lang="en-US" sz="4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en-US" sz="4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cont</a:t>
            </a:r>
            <a:endParaRPr lang="en-US" sz="4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60" y="1882775"/>
            <a:ext cx="4536280" cy="4572000"/>
          </a:xfrm>
        </p:spPr>
      </p:pic>
    </p:spTree>
    <p:extLst>
      <p:ext uri="{BB962C8B-B14F-4D97-AF65-F5344CB8AC3E}">
        <p14:creationId xmlns:p14="http://schemas.microsoft.com/office/powerpoint/2010/main" val="671338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erve">
    <a:dk1>
      <a:sysClr val="windowText" lastClr="000000"/>
    </a:dk1>
    <a:lt1>
      <a:sysClr val="window" lastClr="FFFFFF"/>
    </a:lt1>
    <a:dk2>
      <a:srgbClr val="666666"/>
    </a:dk2>
    <a:lt2>
      <a:srgbClr val="D2D2D2"/>
    </a:lt2>
    <a:accent1>
      <a:srgbClr val="FF388C"/>
    </a:accent1>
    <a:accent2>
      <a:srgbClr val="E40059"/>
    </a:accent2>
    <a:accent3>
      <a:srgbClr val="9C007F"/>
    </a:accent3>
    <a:accent4>
      <a:srgbClr val="68007F"/>
    </a:accent4>
    <a:accent5>
      <a:srgbClr val="005BD3"/>
    </a:accent5>
    <a:accent6>
      <a:srgbClr val="00349E"/>
    </a:accent6>
    <a:hlink>
      <a:srgbClr val="17BBFD"/>
    </a:hlink>
    <a:folHlink>
      <a:srgbClr val="FF79C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3100</TotalTime>
  <Words>376</Words>
  <Application>Microsoft Office PowerPoint</Application>
  <PresentationFormat>On-screen Show (4:3)</PresentationFormat>
  <Paragraphs>77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Century Gothic</vt:lpstr>
      <vt:lpstr>Verdana</vt:lpstr>
      <vt:lpstr>Wingdings 2</vt:lpstr>
      <vt:lpstr>Verve</vt:lpstr>
      <vt:lpstr>ArcGIS</vt:lpstr>
      <vt:lpstr>Descrierea zonei</vt:lpstr>
      <vt:lpstr>Descrierea zonei</vt:lpstr>
      <vt:lpstr>Factori de poluare</vt:lpstr>
      <vt:lpstr>Parametrii masurati</vt:lpstr>
      <vt:lpstr>ArcGIS</vt:lpstr>
      <vt:lpstr>Obiective</vt:lpstr>
      <vt:lpstr>Use Cases</vt:lpstr>
      <vt:lpstr>Creare cont</vt:lpstr>
      <vt:lpstr>Schimbare parola</vt:lpstr>
      <vt:lpstr>Autentificare</vt:lpstr>
      <vt:lpstr>User de tip “Voluntar”</vt:lpstr>
      <vt:lpstr>Raportare incident</vt:lpstr>
      <vt:lpstr>Vizualizare incident</vt:lpstr>
      <vt:lpstr>User de tip “Authority”</vt:lpstr>
      <vt:lpstr>Adaugare senzor</vt:lpstr>
      <vt:lpstr>Vizualizare rezultate</vt:lpstr>
      <vt:lpstr>Arhitectura sistemului</vt:lpstr>
      <vt:lpstr>Arhitectura sistemului</vt:lpstr>
      <vt:lpstr>Grafice</vt:lpstr>
      <vt:lpstr>Tehnologii folosite</vt:lpstr>
      <vt:lpstr>Riscuri ce impiedica terminarea aplicatiei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ArcGIS</dc:title>
  <dc:creator>EC</dc:creator>
  <cp:lastModifiedBy>Groapa Mihai</cp:lastModifiedBy>
  <cp:revision>27</cp:revision>
  <dcterms:created xsi:type="dcterms:W3CDTF">2018-01-16T15:22:56Z</dcterms:created>
  <dcterms:modified xsi:type="dcterms:W3CDTF">2018-01-19T09:10:59Z</dcterms:modified>
</cp:coreProperties>
</file>